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7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8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9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10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11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12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notesSlides/notesSlide13.xml" ContentType="application/vnd.openxmlformats-officedocument.presentationml.notesSlide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notesSlides/notesSlide14.xml" ContentType="application/vnd.openxmlformats-officedocument.presentationml.notesSlide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78" r:id="rId2"/>
    <p:sldId id="288" r:id="rId3"/>
    <p:sldId id="500" r:id="rId4"/>
    <p:sldId id="630" r:id="rId5"/>
    <p:sldId id="503" r:id="rId6"/>
    <p:sldId id="505" r:id="rId7"/>
    <p:sldId id="636" r:id="rId8"/>
    <p:sldId id="524" r:id="rId9"/>
    <p:sldId id="525" r:id="rId10"/>
    <p:sldId id="537" r:id="rId11"/>
    <p:sldId id="642" r:id="rId12"/>
    <p:sldId id="593" r:id="rId13"/>
    <p:sldId id="619" r:id="rId14"/>
    <p:sldId id="620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2" autoAdjust="0"/>
    <p:restoredTop sz="94658" autoAdjust="0"/>
  </p:normalViewPr>
  <p:slideViewPr>
    <p:cSldViewPr>
      <p:cViewPr varScale="1">
        <p:scale>
          <a:sx n="56" d="100"/>
          <a:sy n="56" d="100"/>
        </p:scale>
        <p:origin x="1565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Lundvall" userId="e41d2c46527c7a38" providerId="LiveId" clId="{A34A291C-3753-4CC4-AB20-D84142CEFCEA}"/>
    <pc:docChg chg="delSld modSld">
      <pc:chgData name="Fredrik Lundvall" userId="e41d2c46527c7a38" providerId="LiveId" clId="{A34A291C-3753-4CC4-AB20-D84142CEFCEA}" dt="2017-11-29T19:32:32.095" v="53" actId="27918"/>
      <pc:docMkLst>
        <pc:docMk/>
      </pc:docMkLst>
      <pc:sldChg chg="mod">
        <pc:chgData name="Fredrik Lundvall" userId="e41d2c46527c7a38" providerId="LiveId" clId="{A34A291C-3753-4CC4-AB20-D84142CEFCEA}" dt="2017-11-29T19:32:32.095" v="53" actId="27918"/>
        <pc:sldMkLst>
          <pc:docMk/>
          <pc:sldMk cId="0" sldId="288"/>
        </pc:sldMkLst>
      </pc:sldChg>
      <pc:sldChg chg="del">
        <pc:chgData name="Fredrik Lundvall" userId="e41d2c46527c7a38" providerId="LiveId" clId="{A34A291C-3753-4CC4-AB20-D84142CEFCEA}" dt="2017-11-29T19:00:23.556" v="6" actId="2696"/>
        <pc:sldMkLst>
          <pc:docMk/>
          <pc:sldMk cId="3940414988" sldId="506"/>
        </pc:sldMkLst>
      </pc:sldChg>
      <pc:sldChg chg="del">
        <pc:chgData name="Fredrik Lundvall" userId="e41d2c46527c7a38" providerId="LiveId" clId="{A34A291C-3753-4CC4-AB20-D84142CEFCEA}" dt="2017-11-29T19:00:28.784" v="10" actId="2696"/>
        <pc:sldMkLst>
          <pc:docMk/>
          <pc:sldMk cId="984042385" sldId="517"/>
        </pc:sldMkLst>
      </pc:sldChg>
      <pc:sldChg chg="del">
        <pc:chgData name="Fredrik Lundvall" userId="e41d2c46527c7a38" providerId="LiveId" clId="{A34A291C-3753-4CC4-AB20-D84142CEFCEA}" dt="2017-11-29T19:00:33.582" v="12" actId="2696"/>
        <pc:sldMkLst>
          <pc:docMk/>
          <pc:sldMk cId="3263474211" sldId="518"/>
        </pc:sldMkLst>
      </pc:sldChg>
      <pc:sldChg chg="del">
        <pc:chgData name="Fredrik Lundvall" userId="e41d2c46527c7a38" providerId="LiveId" clId="{A34A291C-3753-4CC4-AB20-D84142CEFCEA}" dt="2017-11-29T19:00:30.040" v="11" actId="2696"/>
        <pc:sldMkLst>
          <pc:docMk/>
          <pc:sldMk cId="1383520528" sldId="519"/>
        </pc:sldMkLst>
      </pc:sldChg>
      <pc:sldChg chg="del">
        <pc:chgData name="Fredrik Lundvall" userId="e41d2c46527c7a38" providerId="LiveId" clId="{A34A291C-3753-4CC4-AB20-D84142CEFCEA}" dt="2017-11-29T19:00:37.623" v="13" actId="2696"/>
        <pc:sldMkLst>
          <pc:docMk/>
          <pc:sldMk cId="3937444460" sldId="521"/>
        </pc:sldMkLst>
      </pc:sldChg>
      <pc:sldChg chg="del">
        <pc:chgData name="Fredrik Lundvall" userId="e41d2c46527c7a38" providerId="LiveId" clId="{A34A291C-3753-4CC4-AB20-D84142CEFCEA}" dt="2017-11-29T19:00:45.488" v="14" actId="2696"/>
        <pc:sldMkLst>
          <pc:docMk/>
          <pc:sldMk cId="384048263" sldId="523"/>
        </pc:sldMkLst>
      </pc:sldChg>
      <pc:sldChg chg="del">
        <pc:chgData name="Fredrik Lundvall" userId="e41d2c46527c7a38" providerId="LiveId" clId="{A34A291C-3753-4CC4-AB20-D84142CEFCEA}" dt="2017-11-29T19:01:17.687" v="15" actId="2696"/>
        <pc:sldMkLst>
          <pc:docMk/>
          <pc:sldMk cId="3335238983" sldId="526"/>
        </pc:sldMkLst>
      </pc:sldChg>
      <pc:sldChg chg="del">
        <pc:chgData name="Fredrik Lundvall" userId="e41d2c46527c7a38" providerId="LiveId" clId="{A34A291C-3753-4CC4-AB20-D84142CEFCEA}" dt="2017-11-29T19:01:19.519" v="16" actId="2696"/>
        <pc:sldMkLst>
          <pc:docMk/>
          <pc:sldMk cId="3253022402" sldId="527"/>
        </pc:sldMkLst>
      </pc:sldChg>
      <pc:sldChg chg="del">
        <pc:chgData name="Fredrik Lundvall" userId="e41d2c46527c7a38" providerId="LiveId" clId="{A34A291C-3753-4CC4-AB20-D84142CEFCEA}" dt="2017-11-29T19:01:21.090" v="17" actId="2696"/>
        <pc:sldMkLst>
          <pc:docMk/>
          <pc:sldMk cId="1362184106" sldId="528"/>
        </pc:sldMkLst>
      </pc:sldChg>
      <pc:sldChg chg="del">
        <pc:chgData name="Fredrik Lundvall" userId="e41d2c46527c7a38" providerId="LiveId" clId="{A34A291C-3753-4CC4-AB20-D84142CEFCEA}" dt="2017-11-29T19:01:23.103" v="18" actId="2696"/>
        <pc:sldMkLst>
          <pc:docMk/>
          <pc:sldMk cId="2106814098" sldId="529"/>
        </pc:sldMkLst>
      </pc:sldChg>
      <pc:sldChg chg="del">
        <pc:chgData name="Fredrik Lundvall" userId="e41d2c46527c7a38" providerId="LiveId" clId="{A34A291C-3753-4CC4-AB20-D84142CEFCEA}" dt="2017-11-29T19:01:24.492" v="19" actId="2696"/>
        <pc:sldMkLst>
          <pc:docMk/>
          <pc:sldMk cId="1342126880" sldId="530"/>
        </pc:sldMkLst>
      </pc:sldChg>
      <pc:sldChg chg="del">
        <pc:chgData name="Fredrik Lundvall" userId="e41d2c46527c7a38" providerId="LiveId" clId="{A34A291C-3753-4CC4-AB20-D84142CEFCEA}" dt="2017-11-29T19:01:25.455" v="20" actId="2696"/>
        <pc:sldMkLst>
          <pc:docMk/>
          <pc:sldMk cId="3992688316" sldId="531"/>
        </pc:sldMkLst>
      </pc:sldChg>
      <pc:sldChg chg="del">
        <pc:chgData name="Fredrik Lundvall" userId="e41d2c46527c7a38" providerId="LiveId" clId="{A34A291C-3753-4CC4-AB20-D84142CEFCEA}" dt="2017-11-29T19:01:26.657" v="21" actId="2696"/>
        <pc:sldMkLst>
          <pc:docMk/>
          <pc:sldMk cId="4201095441" sldId="533"/>
        </pc:sldMkLst>
      </pc:sldChg>
      <pc:sldChg chg="del">
        <pc:chgData name="Fredrik Lundvall" userId="e41d2c46527c7a38" providerId="LiveId" clId="{A34A291C-3753-4CC4-AB20-D84142CEFCEA}" dt="2017-11-29T19:01:29.985" v="22" actId="2696"/>
        <pc:sldMkLst>
          <pc:docMk/>
          <pc:sldMk cId="4255093112" sldId="534"/>
        </pc:sldMkLst>
      </pc:sldChg>
      <pc:sldChg chg="del">
        <pc:chgData name="Fredrik Lundvall" userId="e41d2c46527c7a38" providerId="LiveId" clId="{A34A291C-3753-4CC4-AB20-D84142CEFCEA}" dt="2017-11-29T19:01:34.293" v="23" actId="2696"/>
        <pc:sldMkLst>
          <pc:docMk/>
          <pc:sldMk cId="2577095743" sldId="535"/>
        </pc:sldMkLst>
      </pc:sldChg>
      <pc:sldChg chg="del">
        <pc:chgData name="Fredrik Lundvall" userId="e41d2c46527c7a38" providerId="LiveId" clId="{A34A291C-3753-4CC4-AB20-D84142CEFCEA}" dt="2017-11-29T19:01:36.500" v="24" actId="2696"/>
        <pc:sldMkLst>
          <pc:docMk/>
          <pc:sldMk cId="577438446" sldId="536"/>
        </pc:sldMkLst>
      </pc:sldChg>
      <pc:sldChg chg="del">
        <pc:chgData name="Fredrik Lundvall" userId="e41d2c46527c7a38" providerId="LiveId" clId="{A34A291C-3753-4CC4-AB20-D84142CEFCEA}" dt="2017-11-29T19:01:46.521" v="27" actId="2696"/>
        <pc:sldMkLst>
          <pc:docMk/>
          <pc:sldMk cId="559347752" sldId="547"/>
        </pc:sldMkLst>
      </pc:sldChg>
      <pc:sldChg chg="del">
        <pc:chgData name="Fredrik Lundvall" userId="e41d2c46527c7a38" providerId="LiveId" clId="{A34A291C-3753-4CC4-AB20-D84142CEFCEA}" dt="2017-11-29T19:02:00.287" v="29" actId="2696"/>
        <pc:sldMkLst>
          <pc:docMk/>
          <pc:sldMk cId="320417983" sldId="571"/>
        </pc:sldMkLst>
      </pc:sldChg>
      <pc:sldChg chg="del">
        <pc:chgData name="Fredrik Lundvall" userId="e41d2c46527c7a38" providerId="LiveId" clId="{A34A291C-3753-4CC4-AB20-D84142CEFCEA}" dt="2017-11-29T18:59:57.703" v="0" actId="2696"/>
        <pc:sldMkLst>
          <pc:docMk/>
          <pc:sldMk cId="2027372613" sldId="574"/>
        </pc:sldMkLst>
      </pc:sldChg>
      <pc:sldChg chg="del">
        <pc:chgData name="Fredrik Lundvall" userId="e41d2c46527c7a38" providerId="LiveId" clId="{A34A291C-3753-4CC4-AB20-D84142CEFCEA}" dt="2017-11-29T19:02:06.188" v="33" actId="2696"/>
        <pc:sldMkLst>
          <pc:docMk/>
          <pc:sldMk cId="2551135014" sldId="602"/>
        </pc:sldMkLst>
      </pc:sldChg>
      <pc:sldChg chg="del">
        <pc:chgData name="Fredrik Lundvall" userId="e41d2c46527c7a38" providerId="LiveId" clId="{A34A291C-3753-4CC4-AB20-D84142CEFCEA}" dt="2017-11-29T19:02:12.168" v="35" actId="2696"/>
        <pc:sldMkLst>
          <pc:docMk/>
          <pc:sldMk cId="161918321" sldId="606"/>
        </pc:sldMkLst>
      </pc:sldChg>
      <pc:sldChg chg="del">
        <pc:chgData name="Fredrik Lundvall" userId="e41d2c46527c7a38" providerId="LiveId" clId="{A34A291C-3753-4CC4-AB20-D84142CEFCEA}" dt="2017-11-29T19:02:13.192" v="36" actId="2696"/>
        <pc:sldMkLst>
          <pc:docMk/>
          <pc:sldMk cId="1887339570" sldId="607"/>
        </pc:sldMkLst>
      </pc:sldChg>
      <pc:sldChg chg="del">
        <pc:chgData name="Fredrik Lundvall" userId="e41d2c46527c7a38" providerId="LiveId" clId="{A34A291C-3753-4CC4-AB20-D84142CEFCEA}" dt="2017-11-29T19:02:14.625" v="37" actId="2696"/>
        <pc:sldMkLst>
          <pc:docMk/>
          <pc:sldMk cId="3982025618" sldId="608"/>
        </pc:sldMkLst>
      </pc:sldChg>
      <pc:sldChg chg="del">
        <pc:chgData name="Fredrik Lundvall" userId="e41d2c46527c7a38" providerId="LiveId" clId="{A34A291C-3753-4CC4-AB20-D84142CEFCEA}" dt="2017-11-29T19:02:15.526" v="38" actId="2696"/>
        <pc:sldMkLst>
          <pc:docMk/>
          <pc:sldMk cId="3579339293" sldId="609"/>
        </pc:sldMkLst>
      </pc:sldChg>
      <pc:sldChg chg="del">
        <pc:chgData name="Fredrik Lundvall" userId="e41d2c46527c7a38" providerId="LiveId" clId="{A34A291C-3753-4CC4-AB20-D84142CEFCEA}" dt="2017-11-29T19:02:16.578" v="39" actId="2696"/>
        <pc:sldMkLst>
          <pc:docMk/>
          <pc:sldMk cId="994079514" sldId="610"/>
        </pc:sldMkLst>
      </pc:sldChg>
      <pc:sldChg chg="del">
        <pc:chgData name="Fredrik Lundvall" userId="e41d2c46527c7a38" providerId="LiveId" clId="{A34A291C-3753-4CC4-AB20-D84142CEFCEA}" dt="2017-11-29T19:02:21.070" v="42" actId="2696"/>
        <pc:sldMkLst>
          <pc:docMk/>
          <pc:sldMk cId="989927229" sldId="618"/>
        </pc:sldMkLst>
      </pc:sldChg>
      <pc:sldChg chg="del">
        <pc:chgData name="Fredrik Lundvall" userId="e41d2c46527c7a38" providerId="LiveId" clId="{A34A291C-3753-4CC4-AB20-D84142CEFCEA}" dt="2017-11-29T19:02:32.959" v="44" actId="2696"/>
        <pc:sldMkLst>
          <pc:docMk/>
          <pc:sldMk cId="3107801798" sldId="622"/>
        </pc:sldMkLst>
      </pc:sldChg>
      <pc:sldChg chg="del">
        <pc:chgData name="Fredrik Lundvall" userId="e41d2c46527c7a38" providerId="LiveId" clId="{A34A291C-3753-4CC4-AB20-D84142CEFCEA}" dt="2017-11-29T19:02:34.361" v="45" actId="2696"/>
        <pc:sldMkLst>
          <pc:docMk/>
          <pc:sldMk cId="2724381031" sldId="623"/>
        </pc:sldMkLst>
      </pc:sldChg>
      <pc:sldChg chg="del">
        <pc:chgData name="Fredrik Lundvall" userId="e41d2c46527c7a38" providerId="LiveId" clId="{A34A291C-3753-4CC4-AB20-D84142CEFCEA}" dt="2017-11-29T19:02:36.798" v="47" actId="2696"/>
        <pc:sldMkLst>
          <pc:docMk/>
          <pc:sldMk cId="498667429" sldId="628"/>
        </pc:sldMkLst>
      </pc:sldChg>
      <pc:sldChg chg="del">
        <pc:chgData name="Fredrik Lundvall" userId="e41d2c46527c7a38" providerId="LiveId" clId="{A34A291C-3753-4CC4-AB20-D84142CEFCEA}" dt="2017-11-29T19:02:35.651" v="46" actId="2696"/>
        <pc:sldMkLst>
          <pc:docMk/>
          <pc:sldMk cId="3101118972" sldId="629"/>
        </pc:sldMkLst>
      </pc:sldChg>
      <pc:sldChg chg="del">
        <pc:chgData name="Fredrik Lundvall" userId="e41d2c46527c7a38" providerId="LiveId" clId="{A34A291C-3753-4CC4-AB20-D84142CEFCEA}" dt="2017-11-29T19:00:05.088" v="1" actId="2696"/>
        <pc:sldMkLst>
          <pc:docMk/>
          <pc:sldMk cId="1435027493" sldId="631"/>
        </pc:sldMkLst>
      </pc:sldChg>
      <pc:sldChg chg="del">
        <pc:chgData name="Fredrik Lundvall" userId="e41d2c46527c7a38" providerId="LiveId" clId="{A34A291C-3753-4CC4-AB20-D84142CEFCEA}" dt="2017-11-29T19:00:06.421" v="2" actId="2696"/>
        <pc:sldMkLst>
          <pc:docMk/>
          <pc:sldMk cId="591126835" sldId="632"/>
        </pc:sldMkLst>
      </pc:sldChg>
      <pc:sldChg chg="del">
        <pc:chgData name="Fredrik Lundvall" userId="e41d2c46527c7a38" providerId="LiveId" clId="{A34A291C-3753-4CC4-AB20-D84142CEFCEA}" dt="2017-11-29T19:00:15.570" v="3" actId="2696"/>
        <pc:sldMkLst>
          <pc:docMk/>
          <pc:sldMk cId="4207744649" sldId="633"/>
        </pc:sldMkLst>
      </pc:sldChg>
      <pc:sldChg chg="del">
        <pc:chgData name="Fredrik Lundvall" userId="e41d2c46527c7a38" providerId="LiveId" clId="{A34A291C-3753-4CC4-AB20-D84142CEFCEA}" dt="2017-11-29T19:00:17.011" v="4" actId="2696"/>
        <pc:sldMkLst>
          <pc:docMk/>
          <pc:sldMk cId="991581188" sldId="634"/>
        </pc:sldMkLst>
      </pc:sldChg>
      <pc:sldChg chg="del">
        <pc:chgData name="Fredrik Lundvall" userId="e41d2c46527c7a38" providerId="LiveId" clId="{A34A291C-3753-4CC4-AB20-D84142CEFCEA}" dt="2017-11-29T19:00:18.276" v="5" actId="2696"/>
        <pc:sldMkLst>
          <pc:docMk/>
          <pc:sldMk cId="658926600" sldId="635"/>
        </pc:sldMkLst>
      </pc:sldChg>
      <pc:sldChg chg="del">
        <pc:chgData name="Fredrik Lundvall" userId="e41d2c46527c7a38" providerId="LiveId" clId="{A34A291C-3753-4CC4-AB20-D84142CEFCEA}" dt="2017-11-29T19:00:24.928" v="7" actId="2696"/>
        <pc:sldMkLst>
          <pc:docMk/>
          <pc:sldMk cId="713886626" sldId="637"/>
        </pc:sldMkLst>
      </pc:sldChg>
      <pc:sldChg chg="del">
        <pc:chgData name="Fredrik Lundvall" userId="e41d2c46527c7a38" providerId="LiveId" clId="{A34A291C-3753-4CC4-AB20-D84142CEFCEA}" dt="2017-11-29T19:00:26.732" v="8" actId="2696"/>
        <pc:sldMkLst>
          <pc:docMk/>
          <pc:sldMk cId="2774967339" sldId="638"/>
        </pc:sldMkLst>
      </pc:sldChg>
      <pc:sldChg chg="del">
        <pc:chgData name="Fredrik Lundvall" userId="e41d2c46527c7a38" providerId="LiveId" clId="{A34A291C-3753-4CC4-AB20-D84142CEFCEA}" dt="2017-11-29T19:00:27.896" v="9" actId="2696"/>
        <pc:sldMkLst>
          <pc:docMk/>
          <pc:sldMk cId="1265583565" sldId="639"/>
        </pc:sldMkLst>
      </pc:sldChg>
      <pc:sldChg chg="del">
        <pc:chgData name="Fredrik Lundvall" userId="e41d2c46527c7a38" providerId="LiveId" clId="{A34A291C-3753-4CC4-AB20-D84142CEFCEA}" dt="2017-11-29T19:01:41.721" v="25" actId="2696"/>
        <pc:sldMkLst>
          <pc:docMk/>
          <pc:sldMk cId="2566864088" sldId="640"/>
        </pc:sldMkLst>
      </pc:sldChg>
      <pc:sldChg chg="del">
        <pc:chgData name="Fredrik Lundvall" userId="e41d2c46527c7a38" providerId="LiveId" clId="{A34A291C-3753-4CC4-AB20-D84142CEFCEA}" dt="2017-11-29T19:01:43.329" v="26" actId="2696"/>
        <pc:sldMkLst>
          <pc:docMk/>
          <pc:sldMk cId="2157282861" sldId="641"/>
        </pc:sldMkLst>
      </pc:sldChg>
      <pc:sldChg chg="del">
        <pc:chgData name="Fredrik Lundvall" userId="e41d2c46527c7a38" providerId="LiveId" clId="{A34A291C-3753-4CC4-AB20-D84142CEFCEA}" dt="2017-11-29T19:01:48.363" v="28" actId="2696"/>
        <pc:sldMkLst>
          <pc:docMk/>
          <pc:sldMk cId="3389700938" sldId="643"/>
        </pc:sldMkLst>
      </pc:sldChg>
      <pc:sldChg chg="del">
        <pc:chgData name="Fredrik Lundvall" userId="e41d2c46527c7a38" providerId="LiveId" clId="{A34A291C-3753-4CC4-AB20-D84142CEFCEA}" dt="2017-11-29T19:02:02.333" v="30" actId="2696"/>
        <pc:sldMkLst>
          <pc:docMk/>
          <pc:sldMk cId="4155209570" sldId="644"/>
        </pc:sldMkLst>
      </pc:sldChg>
      <pc:sldChg chg="del">
        <pc:chgData name="Fredrik Lundvall" userId="e41d2c46527c7a38" providerId="LiveId" clId="{A34A291C-3753-4CC4-AB20-D84142CEFCEA}" dt="2017-11-29T19:02:03.283" v="31" actId="2696"/>
        <pc:sldMkLst>
          <pc:docMk/>
          <pc:sldMk cId="1829156065" sldId="645"/>
        </pc:sldMkLst>
      </pc:sldChg>
      <pc:sldChg chg="del">
        <pc:chgData name="Fredrik Lundvall" userId="e41d2c46527c7a38" providerId="LiveId" clId="{A34A291C-3753-4CC4-AB20-D84142CEFCEA}" dt="2017-11-29T19:02:05.024" v="32" actId="2696"/>
        <pc:sldMkLst>
          <pc:docMk/>
          <pc:sldMk cId="3198150746" sldId="646"/>
        </pc:sldMkLst>
      </pc:sldChg>
      <pc:sldChg chg="del">
        <pc:chgData name="Fredrik Lundvall" userId="e41d2c46527c7a38" providerId="LiveId" clId="{A34A291C-3753-4CC4-AB20-D84142CEFCEA}" dt="2017-11-29T19:02:07.227" v="34" actId="2696"/>
        <pc:sldMkLst>
          <pc:docMk/>
          <pc:sldMk cId="898176527" sldId="647"/>
        </pc:sldMkLst>
      </pc:sldChg>
      <pc:sldChg chg="del">
        <pc:chgData name="Fredrik Lundvall" userId="e41d2c46527c7a38" providerId="LiveId" clId="{A34A291C-3753-4CC4-AB20-D84142CEFCEA}" dt="2017-11-29T19:02:17.748" v="40" actId="2696"/>
        <pc:sldMkLst>
          <pc:docMk/>
          <pc:sldMk cId="3418630479" sldId="648"/>
        </pc:sldMkLst>
      </pc:sldChg>
      <pc:sldChg chg="del">
        <pc:chgData name="Fredrik Lundvall" userId="e41d2c46527c7a38" providerId="LiveId" clId="{A34A291C-3753-4CC4-AB20-D84142CEFCEA}" dt="2017-11-29T19:02:18.896" v="41" actId="2696"/>
        <pc:sldMkLst>
          <pc:docMk/>
          <pc:sldMk cId="520699349" sldId="649"/>
        </pc:sldMkLst>
      </pc:sldChg>
      <pc:sldChg chg="del">
        <pc:chgData name="Fredrik Lundvall" userId="e41d2c46527c7a38" providerId="LiveId" clId="{A34A291C-3753-4CC4-AB20-D84142CEFCEA}" dt="2017-11-29T19:02:31.756" v="43" actId="2696"/>
        <pc:sldMkLst>
          <pc:docMk/>
          <pc:sldMk cId="4174810774" sldId="65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114448"/>
        <c:axId val="236114840"/>
        <c:axId val="0"/>
      </c:bar3DChart>
      <c:catAx>
        <c:axId val="2361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114840"/>
        <c:crosses val="autoZero"/>
        <c:auto val="1"/>
        <c:lblAlgn val="ctr"/>
        <c:lblOffset val="100"/>
        <c:noMultiLvlLbl val="0"/>
      </c:catAx>
      <c:valAx>
        <c:axId val="236114840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3611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593236758120476"/>
          <c:y val="3.8972147956071942E-2"/>
          <c:w val="0.71237014083748706"/>
          <c:h val="0.9285510620805347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17.361637604245601</c:v>
                </c:pt>
                <c:pt idx="1">
                  <c:v>33.3333333333333</c:v>
                </c:pt>
                <c:pt idx="2">
                  <c:v>27.659574468085101</c:v>
                </c:pt>
                <c:pt idx="3">
                  <c:v>13.9393939393939</c:v>
                </c:pt>
                <c:pt idx="4">
                  <c:v>7.1646341463414602</c:v>
                </c:pt>
                <c:pt idx="5">
                  <c:v>14.285714285714301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65.883244882486693</c:v>
                </c:pt>
                <c:pt idx="1">
                  <c:v>45.614035087719301</c:v>
                </c:pt>
                <c:pt idx="2">
                  <c:v>45.288753799392097</c:v>
                </c:pt>
                <c:pt idx="3">
                  <c:v>72.727272727272705</c:v>
                </c:pt>
                <c:pt idx="4">
                  <c:v>84.298780487804905</c:v>
                </c:pt>
                <c:pt idx="5">
                  <c:v>47.619047619047599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Blad1!D2:$D$7</c:f>
              <c:numCache>
                <c:formatCode>General</c:formatCode>
                <c:ptCount val="6"/>
                <c:pt idx="0">
                  <c:v>6.8991660348749102</c:v>
                </c:pt>
                <c:pt idx="1">
                  <c:v>3.5087719298245599</c:v>
                </c:pt>
                <c:pt idx="2">
                  <c:v>8.5106382978723403</c:v>
                </c:pt>
                <c:pt idx="3">
                  <c:v>6.3636363636363598</c:v>
                </c:pt>
                <c:pt idx="4">
                  <c:v>5.48780487804878</c:v>
                </c:pt>
                <c:pt idx="5">
                  <c:v>19.047619047619001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C04E-4BBB-AFC1-B3D7E69DC96F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Blad1!E2:$E$7</c:f>
              <c:numCache>
                <c:formatCode>General</c:formatCode>
                <c:ptCount val="6"/>
                <c:pt idx="0">
                  <c:v>2.1986353297952999</c:v>
                </c:pt>
                <c:pt idx="1">
                  <c:v>3.5087719298245599</c:v>
                </c:pt>
                <c:pt idx="2">
                  <c:v>5.1671732522796399</c:v>
                </c:pt>
                <c:pt idx="3">
                  <c:v>1.2121212121212099</c:v>
                </c:pt>
                <c:pt idx="4">
                  <c:v>0.30487804878048802</c:v>
                </c:pt>
                <c:pt idx="5">
                  <c:v>4.7619047619047601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1-C04E-4BBB-AFC1-B3D7E69DC96F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Blad1!F2:$F$7</c:f>
              <c:numCache>
                <c:formatCode>General</c:formatCode>
                <c:ptCount val="6"/>
                <c:pt idx="0">
                  <c:v>0.68233510235026495</c:v>
                </c:pt>
                <c:pt idx="1">
                  <c:v>1.7543859649122799</c:v>
                </c:pt>
                <c:pt idx="2">
                  <c:v>0.91185410334346495</c:v>
                </c:pt>
                <c:pt idx="3">
                  <c:v>0.60606060606060597</c:v>
                </c:pt>
                <c:pt idx="4">
                  <c:v>0</c:v>
                </c:pt>
                <c:pt idx="5">
                  <c:v>2.38095238095238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2-C04E-4BBB-AFC1-B3D7E69DC96F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3">
                  <c:v>Sverige</c:v>
                </c:pt>
              </c:strCache>
            </c:strRef>
          </c:cat>
          <c:val>
            <c:numRef>
              <c:f>Blad1!G2:$G$8</c:f>
              <c:numCache>
                <c:formatCode>General</c:formatCode>
                <c:ptCount val="7"/>
                <c:pt idx="3">
                  <c:v>1.9686800894854599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3-C04E-4BBB-AFC1-B3D7E69DC96F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3">
                  <c:v>Sverige</c:v>
                </c:pt>
              </c:strCache>
            </c:strRef>
          </c:cat>
          <c:val>
            <c:numRef>
              <c:f>Blad1!H2:$H$8</c:f>
              <c:numCache>
                <c:formatCode>General</c:formatCode>
                <c:ptCount val="7"/>
                <c:pt idx="3">
                  <c:v>5.7718120805369102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E8C2-4EC6-A905-662BD65CF6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D5A7-4A93-A4E9-DBF90829473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D5A7-4A93-A4E9-DBF90829473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D5A7-4A93-A4E9-DBF908294730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D5A7-4A93-A4E9-DBF908294730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D5A7-4A93-A4E9-DBF908294730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D5A7-4A93-A4E9-DBF908294730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2011 eller tidigare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D5A7-4A93-A4E9-DBF908294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3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4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5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6"/>
        <c:txPr>
          <a:bodyPr/>
          <a:lstStyle/>
          <a:p>
            <a:pPr>
              <a:defRPr sz="1600"/>
            </a:pPr>
            <a:endParaRPr lang="sv-SE"/>
          </a:p>
        </c:txPr>
      </c:legendEntry>
      <c:layout>
        <c:manualLayout>
          <c:xMode val="edge"/>
          <c:yMode val="edge"/>
          <c:x val="2.7012602948195921E-2"/>
          <c:y val="0"/>
          <c:w val="0.97298739854009331"/>
          <c:h val="1"/>
        </c:manualLayout>
      </c:layout>
      <c:overlay val="0"/>
      <c:txPr>
        <a:bodyPr/>
        <a:lstStyle/>
        <a:p>
          <a:pPr>
            <a:defRPr sz="14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53501432445576"/>
          <c:y val="3.1296428457101753E-2"/>
          <c:w val="0.77690388681767597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35.572519083969503</c:v>
                </c:pt>
                <c:pt idx="1">
                  <c:v>56.140350877193001</c:v>
                </c:pt>
                <c:pt idx="2">
                  <c:v>67.177914110429498</c:v>
                </c:pt>
                <c:pt idx="3">
                  <c:v>25.101626016260202</c:v>
                </c:pt>
                <c:pt idx="4">
                  <c:v>0</c:v>
                </c:pt>
                <c:pt idx="5">
                  <c:v>33.3333333333333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7.3282442748091601</c:v>
                </c:pt>
                <c:pt idx="1">
                  <c:v>10.526315789473699</c:v>
                </c:pt>
                <c:pt idx="2">
                  <c:v>8.5889570552147205</c:v>
                </c:pt>
                <c:pt idx="3">
                  <c:v>6.9105691056910601</c:v>
                </c:pt>
                <c:pt idx="4">
                  <c:v>0</c:v>
                </c:pt>
                <c:pt idx="5">
                  <c:v>7.1428571428571397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Blad1!D2:$D$7</c:f>
              <c:numCache>
                <c:formatCode>General</c:formatCode>
                <c:ptCount val="6"/>
                <c:pt idx="0">
                  <c:v>4.19847328244275</c:v>
                </c:pt>
                <c:pt idx="1">
                  <c:v>1.7543859649122799</c:v>
                </c:pt>
                <c:pt idx="2">
                  <c:v>4.9079754601227004</c:v>
                </c:pt>
                <c:pt idx="3">
                  <c:v>3.9634146341463401</c:v>
                </c:pt>
                <c:pt idx="4">
                  <c:v>0</c:v>
                </c:pt>
                <c:pt idx="5">
                  <c:v>4.7619047619047601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20E5-430E-9C06-33DB47E0551D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Blad1!E2:$E$7</c:f>
              <c:numCache>
                <c:formatCode>General</c:formatCode>
                <c:ptCount val="6"/>
                <c:pt idx="0">
                  <c:v>50.076335877862597</c:v>
                </c:pt>
                <c:pt idx="1">
                  <c:v>28.0701754385965</c:v>
                </c:pt>
                <c:pt idx="2">
                  <c:v>16.2576687116564</c:v>
                </c:pt>
                <c:pt idx="3">
                  <c:v>61.280487804878</c:v>
                </c:pt>
                <c:pt idx="4">
                  <c:v>100</c:v>
                </c:pt>
                <c:pt idx="5">
                  <c:v>54.761904761904802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2-20E5-430E-9C06-33DB47E0551D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Blad1!F2:$F$7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234-484D-BF86-E855FC9702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som flykting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 att bo med min partner/barn/andra släktingar (anknytning)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07CF-496F-93C2-06765060A0D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CF-496F-93C2-06765060A0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Tillsammans med pappa och/eller mamma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2F0F-4F1F-9CA3-8DA14548BF7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Tillsammans medmin bror/syster utan föräldrar eller släkt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2F0F-4F1F-9CA3-8DA14548BF7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Tillsammans med andra släktingar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2F0F-4F1F-9CA3-8DA14548BF70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ensam utan pappa, mamma, bror/syster eller släkt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2F0F-4F1F-9CA3-8DA14548BF70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förstår inte frågan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2B84-4C99-B052-0B1CAC6158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3"/>
        <c:txPr>
          <a:bodyPr/>
          <a:lstStyle/>
          <a:p>
            <a:pPr>
              <a:defRPr sz="1600"/>
            </a:pPr>
            <a:endParaRPr lang="sv-SE"/>
          </a:p>
        </c:txPr>
      </c:legendEntry>
      <c:layout>
        <c:manualLayout>
          <c:xMode val="edge"/>
          <c:yMode val="edge"/>
          <c:x val="2.633541415938058E-2"/>
          <c:y val="0"/>
          <c:w val="0.68730622669244568"/>
          <c:h val="0.77581871069509489"/>
        </c:manualLayout>
      </c:layout>
      <c:overlay val="0"/>
      <c:txPr>
        <a:bodyPr/>
        <a:lstStyle/>
        <a:p>
          <a:pPr>
            <a:defRPr sz="14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22140375316216"/>
          <c:y val="3.129636628353074E-2"/>
          <c:w val="0.75533676795319349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85.603112840466906</c:v>
                </c:pt>
                <c:pt idx="1">
                  <c:v>80.701754385964904</c:v>
                </c:pt>
                <c:pt idx="2">
                  <c:v>75.700934579439206</c:v>
                </c:pt>
                <c:pt idx="3">
                  <c:v>88.900414937759294</c:v>
                </c:pt>
                <c:pt idx="4">
                  <c:v>95.590551181102398</c:v>
                </c:pt>
                <c:pt idx="5">
                  <c:v>80.952380952380906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14.396887159533099</c:v>
                </c:pt>
                <c:pt idx="1">
                  <c:v>19.2982456140351</c:v>
                </c:pt>
                <c:pt idx="2">
                  <c:v>24.299065420560702</c:v>
                </c:pt>
                <c:pt idx="3">
                  <c:v>11.099585062240701</c:v>
                </c:pt>
                <c:pt idx="4">
                  <c:v>4.4094488188976397</c:v>
                </c:pt>
                <c:pt idx="5">
                  <c:v>19.047619047619001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2.5374701422681587E-2"/>
          <c:w val="0.99821985798773194"/>
          <c:h val="0.56244942083689109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904160029715341"/>
          <c:y val="3.129636628353074E-2"/>
          <c:w val="0.70451657140920232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Skype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9.4801223241590193</c:v>
                </c:pt>
                <c:pt idx="1">
                  <c:v>0</c:v>
                </c:pt>
                <c:pt idx="2">
                  <c:v>5.4545454545454497</c:v>
                </c:pt>
                <c:pt idx="3">
                  <c:v>10.294117647058799</c:v>
                </c:pt>
                <c:pt idx="4">
                  <c:v>8.1730769230769198</c:v>
                </c:pt>
                <c:pt idx="5">
                  <c:v>10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e-post (mail)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39.1437308868502</c:v>
                </c:pt>
                <c:pt idx="1">
                  <c:v>16.6666666666667</c:v>
                </c:pt>
                <c:pt idx="2">
                  <c:v>45.454545454545503</c:v>
                </c:pt>
                <c:pt idx="3">
                  <c:v>37.867647058823501</c:v>
                </c:pt>
                <c:pt idx="4">
                  <c:v>30.769230769230798</c:v>
                </c:pt>
                <c:pt idx="5">
                  <c:v>20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Facebook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Blad1!D2:$D$7</c:f>
              <c:numCache>
                <c:formatCode>General</c:formatCode>
                <c:ptCount val="6"/>
                <c:pt idx="0">
                  <c:v>51.376146788990802</c:v>
                </c:pt>
                <c:pt idx="1">
                  <c:v>50</c:v>
                </c:pt>
                <c:pt idx="2">
                  <c:v>36.363636363636402</c:v>
                </c:pt>
                <c:pt idx="3">
                  <c:v>54.411764705882298</c:v>
                </c:pt>
                <c:pt idx="4">
                  <c:v>52.884615384615401</c:v>
                </c:pt>
                <c:pt idx="5">
                  <c:v>80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BAF-4040-AE69-90B97BDA384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Messenger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Blad1!E2:$E$7</c:f>
              <c:numCache>
                <c:formatCode>General</c:formatCode>
                <c:ptCount val="6"/>
                <c:pt idx="0">
                  <c:v>34.556574923547402</c:v>
                </c:pt>
                <c:pt idx="1">
                  <c:v>16.6666666666667</c:v>
                </c:pt>
                <c:pt idx="2">
                  <c:v>23.636363636363601</c:v>
                </c:pt>
                <c:pt idx="3">
                  <c:v>36.764705882352899</c:v>
                </c:pt>
                <c:pt idx="4">
                  <c:v>31.730769230769202</c:v>
                </c:pt>
                <c:pt idx="5">
                  <c:v>20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8EF-4C92-A550-EBDB701E0A64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Facetime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Blad1!F2:$F$7</c:f>
              <c:numCache>
                <c:formatCode>General</c:formatCode>
                <c:ptCount val="6"/>
                <c:pt idx="0">
                  <c:v>8.86850152905199</c:v>
                </c:pt>
                <c:pt idx="1">
                  <c:v>0</c:v>
                </c:pt>
                <c:pt idx="2">
                  <c:v>5.4545454545454497</c:v>
                </c:pt>
                <c:pt idx="3">
                  <c:v>9.5588235294117592</c:v>
                </c:pt>
                <c:pt idx="4">
                  <c:v>7.2115384615384599</c:v>
                </c:pt>
                <c:pt idx="5">
                  <c:v>10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68EF-4C92-A550-EBDB701E0A64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WhatsApp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Blad1!G2:$G$7</c:f>
              <c:numCache>
                <c:formatCode>General</c:formatCode>
                <c:ptCount val="6"/>
                <c:pt idx="0">
                  <c:v>32.415902140672799</c:v>
                </c:pt>
                <c:pt idx="1">
                  <c:v>33.3333333333333</c:v>
                </c:pt>
                <c:pt idx="2">
                  <c:v>54.545454545454497</c:v>
                </c:pt>
                <c:pt idx="3">
                  <c:v>27.9411764705882</c:v>
                </c:pt>
                <c:pt idx="4">
                  <c:v>22.596153846153801</c:v>
                </c:pt>
                <c:pt idx="5">
                  <c:v>30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4-68EF-4C92-A550-EBDB701E0A64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Någon annan App för kommunikation, nämligen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Blad1!H2:$H$7</c:f>
              <c:numCache>
                <c:formatCode>General</c:formatCode>
                <c:ptCount val="6"/>
                <c:pt idx="0">
                  <c:v>13.7614678899083</c:v>
                </c:pt>
                <c:pt idx="1">
                  <c:v>0</c:v>
                </c:pt>
                <c:pt idx="2">
                  <c:v>18.181818181818201</c:v>
                </c:pt>
                <c:pt idx="3">
                  <c:v>12.867647058823501</c:v>
                </c:pt>
                <c:pt idx="4">
                  <c:v>12.5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5-68EF-4C92-A550-EBDB701E0A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Skype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e-post (mail)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Facebook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13EC-407F-AE79-F7C8A7FC150E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Messenger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13EC-407F-AE79-F7C8A7FC150E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Facetime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13EC-407F-AE79-F7C8A7FC150E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WhatsApp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13EC-407F-AE79-F7C8A7FC150E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Någon annan App för kommunikation, nämligen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13EC-407F-AE79-F7C8A7FC15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9.422197132934659E-5"/>
          <c:y val="1.603380874347295E-2"/>
          <c:w val="0.99990577802867064"/>
          <c:h val="0.729690985027770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sv-SE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363150202515777"/>
          <c:y val="3.129636628353074E-2"/>
          <c:w val="0.72992666968119801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29.471032745591899</c:v>
                </c:pt>
                <c:pt idx="1">
                  <c:v>38.596491228070199</c:v>
                </c:pt>
                <c:pt idx="2">
                  <c:v>41.114982578397203</c:v>
                </c:pt>
                <c:pt idx="3">
                  <c:v>25.7743362831858</c:v>
                </c:pt>
                <c:pt idx="4">
                  <c:v>17.2649572649573</c:v>
                </c:pt>
                <c:pt idx="5">
                  <c:v>100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70.528967254408101</c:v>
                </c:pt>
                <c:pt idx="1">
                  <c:v>61.403508771929801</c:v>
                </c:pt>
                <c:pt idx="2">
                  <c:v>58.885017421602797</c:v>
                </c:pt>
                <c:pt idx="3">
                  <c:v>74.225663716814196</c:v>
                </c:pt>
                <c:pt idx="4">
                  <c:v>82.735042735042697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Blad1!D2:$D$7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BAF-4040-AE69-90B97BDA3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22140375316216"/>
          <c:y val="3.129636628353074E-2"/>
          <c:w val="0.75533676795319349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Blad1!$B$2:$B$7</c:f>
              <c:numCache>
                <c:formatCode>General</c:formatCode>
                <c:ptCount val="6"/>
                <c:pt idx="0">
                  <c:v>24.803431022158701</c:v>
                </c:pt>
                <c:pt idx="1">
                  <c:v>38.596491228070199</c:v>
                </c:pt>
                <c:pt idx="2">
                  <c:v>100</c:v>
                </c:pt>
                <c:pt idx="3">
                  <c:v>0</c:v>
                </c:pt>
                <c:pt idx="4">
                  <c:v>8.0792682926829293</c:v>
                </c:pt>
                <c:pt idx="5">
                  <c:v>33.3333333333333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Blad1!$A$2:$A$7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Blad1!$C$2:$C$7</c:f>
              <c:numCache>
                <c:formatCode>General</c:formatCode>
                <c:ptCount val="6"/>
                <c:pt idx="0">
                  <c:v>75.196568977841295</c:v>
                </c:pt>
                <c:pt idx="1">
                  <c:v>61.403508771929801</c:v>
                </c:pt>
                <c:pt idx="2">
                  <c:v>0</c:v>
                </c:pt>
                <c:pt idx="3">
                  <c:v>100</c:v>
                </c:pt>
                <c:pt idx="4">
                  <c:v>91.920731707317103</c:v>
                </c:pt>
                <c:pt idx="5">
                  <c:v>66.6666666666667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Vet inte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AD19-40F2-8A94-D281560D79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0"/>
          <c:w val="1"/>
          <c:h val="0.7890084865873894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60357276816034"/>
          <c:y val="3.129636628353074E-2"/>
          <c:w val="0.70362299024169606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Släkt/vänner/familj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32.618825722274003</c:v>
                </c:pt>
                <c:pt idx="1">
                  <c:v>30.3571428571429</c:v>
                </c:pt>
                <c:pt idx="2">
                  <c:v>30.111524163568799</c:v>
                </c:pt>
                <c:pt idx="3">
                  <c:v>33.457711442786099</c:v>
                </c:pt>
                <c:pt idx="4">
                  <c:v>35.797665369649799</c:v>
                </c:pt>
                <c:pt idx="5">
                  <c:v>35.897435897435898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Arbete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37.3718546132339</c:v>
                </c:pt>
                <c:pt idx="1">
                  <c:v>32.142857142857103</c:v>
                </c:pt>
                <c:pt idx="2">
                  <c:v>28.624535315985099</c:v>
                </c:pt>
                <c:pt idx="3">
                  <c:v>40.298507462686601</c:v>
                </c:pt>
                <c:pt idx="4">
                  <c:v>42.412451361867703</c:v>
                </c:pt>
                <c:pt idx="5">
                  <c:v>43.589743589743598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Saker att göra på fritiden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Blad1!D2:$D$7</c:f>
              <c:numCache>
                <c:formatCode>General</c:formatCode>
                <c:ptCount val="6"/>
                <c:pt idx="0">
                  <c:v>32.246039142590902</c:v>
                </c:pt>
                <c:pt idx="1">
                  <c:v>26.785714285714299</c:v>
                </c:pt>
                <c:pt idx="2">
                  <c:v>27.881040892193301</c:v>
                </c:pt>
                <c:pt idx="3">
                  <c:v>33.706467661691498</c:v>
                </c:pt>
                <c:pt idx="4">
                  <c:v>33.852140077820998</c:v>
                </c:pt>
                <c:pt idx="5">
                  <c:v>28.205128205128201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BAF-4040-AE69-90B97BDA384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Eget boende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Blad1!E2:$E$7</c:f>
              <c:numCache>
                <c:formatCode>General</c:formatCode>
                <c:ptCount val="6"/>
                <c:pt idx="0">
                  <c:v>31.593662628145399</c:v>
                </c:pt>
                <c:pt idx="1">
                  <c:v>28.571428571428601</c:v>
                </c:pt>
                <c:pt idx="2">
                  <c:v>26.0223048327138</c:v>
                </c:pt>
                <c:pt idx="3">
                  <c:v>33.457711442786099</c:v>
                </c:pt>
                <c:pt idx="4">
                  <c:v>36.186770428015599</c:v>
                </c:pt>
                <c:pt idx="5">
                  <c:v>35.897435897435898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601-49BF-B282-14AFA7C6BB4C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Affärer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Blad1!F2:$F$7</c:f>
              <c:numCache>
                <c:formatCode>General</c:formatCode>
                <c:ptCount val="6"/>
                <c:pt idx="0">
                  <c:v>15.8434296365331</c:v>
                </c:pt>
                <c:pt idx="1">
                  <c:v>7.1428571428571397</c:v>
                </c:pt>
                <c:pt idx="2">
                  <c:v>17.100371747211899</c:v>
                </c:pt>
                <c:pt idx="3">
                  <c:v>15.4228855721393</c:v>
                </c:pt>
                <c:pt idx="4">
                  <c:v>12.0622568093385</c:v>
                </c:pt>
                <c:pt idx="5">
                  <c:v>15.384615384615399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6601-49BF-B282-14AFA7C6BB4C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Studier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Blad1!G2:$G$7</c:f>
              <c:numCache>
                <c:formatCode>General</c:formatCode>
                <c:ptCount val="6"/>
                <c:pt idx="0">
                  <c:v>18.080149114631901</c:v>
                </c:pt>
                <c:pt idx="1">
                  <c:v>10.714285714285699</c:v>
                </c:pt>
                <c:pt idx="2">
                  <c:v>13.7546468401487</c:v>
                </c:pt>
                <c:pt idx="3">
                  <c:v>19.527363184079601</c:v>
                </c:pt>
                <c:pt idx="4">
                  <c:v>18.8715953307393</c:v>
                </c:pt>
                <c:pt idx="5">
                  <c:v>20.5128205128205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6601-49BF-B282-14AFA7C6BB4C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Saknar inget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Blad1!H2:$H$7</c:f>
              <c:numCache>
                <c:formatCode>General</c:formatCode>
                <c:ptCount val="6"/>
                <c:pt idx="0">
                  <c:v>15.7502329916123</c:v>
                </c:pt>
                <c:pt idx="1">
                  <c:v>25</c:v>
                </c:pt>
                <c:pt idx="2">
                  <c:v>21.561338289962801</c:v>
                </c:pt>
                <c:pt idx="3">
                  <c:v>13.805970149253699</c:v>
                </c:pt>
                <c:pt idx="4">
                  <c:v>12.0622568093385</c:v>
                </c:pt>
                <c:pt idx="5">
                  <c:v>15.384615384615399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2E1-45E5-82D1-509B86C8D826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Annat, nämligen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Blad1!I2:$I$7</c:f>
              <c:numCache>
                <c:formatCode>General</c:formatCode>
                <c:ptCount val="6"/>
                <c:pt idx="0">
                  <c:v>11.742777260018601</c:v>
                </c:pt>
                <c:pt idx="1">
                  <c:v>12.5</c:v>
                </c:pt>
                <c:pt idx="2">
                  <c:v>5.9479553903345703</c:v>
                </c:pt>
                <c:pt idx="3">
                  <c:v>13.681592039801</c:v>
                </c:pt>
                <c:pt idx="4">
                  <c:v>15.5642023346304</c:v>
                </c:pt>
                <c:pt idx="5">
                  <c:v>10.2564102564103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32E1-45E5-82D1-509B86C8D8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636892769196328E-2"/>
          <c:y val="0.41627287459308521"/>
          <c:w val="0.96872621446160734"/>
          <c:h val="0.2001843209082102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Släkt/vänner/familj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Arbete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Saker att göra på fritiden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32DC-4336-BC0F-143EA4532C0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Eget boende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32DC-4336-BC0F-143EA4532C04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Affärer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32DC-4336-BC0F-143EA4532C04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Studier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32DC-4336-BC0F-143EA4532C04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Saknar inget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32DC-4336-BC0F-143EA4532C04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Annat, nämligen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Blad1!$I$2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32DC-4336-BC0F-143EA4532C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9.5242892321468542E-2"/>
          <c:y val="2.5374701422681587E-2"/>
          <c:w val="0.87216051040967091"/>
          <c:h val="0.258116641217725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260771201085938"/>
          <c:y val="3.2882410428973052E-2"/>
          <c:w val="0.70174606072348966"/>
          <c:h val="0.934235179142053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47.896749521988497</c:v>
                </c:pt>
                <c:pt idx="1">
                  <c:v>46.428571428571402</c:v>
                </c:pt>
                <c:pt idx="2">
                  <c:v>37.692307692307701</c:v>
                </c:pt>
                <c:pt idx="3">
                  <c:v>51.2722646310432</c:v>
                </c:pt>
                <c:pt idx="4">
                  <c:v>52.4</c:v>
                </c:pt>
                <c:pt idx="5">
                  <c:v>51.428571428571402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13.2887189292543</c:v>
                </c:pt>
                <c:pt idx="1">
                  <c:v>17.8571428571429</c:v>
                </c:pt>
                <c:pt idx="2">
                  <c:v>16.923076923076898</c:v>
                </c:pt>
                <c:pt idx="3">
                  <c:v>12.0865139949109</c:v>
                </c:pt>
                <c:pt idx="4">
                  <c:v>13</c:v>
                </c:pt>
                <c:pt idx="5">
                  <c:v>8.5714285714285694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Blad1!D2:$D$7</c:f>
              <c:numCache>
                <c:formatCode>General</c:formatCode>
                <c:ptCount val="6"/>
                <c:pt idx="0">
                  <c:v>38.814531548757202</c:v>
                </c:pt>
                <c:pt idx="1">
                  <c:v>35.714285714285701</c:v>
                </c:pt>
                <c:pt idx="2">
                  <c:v>45.384615384615401</c:v>
                </c:pt>
                <c:pt idx="3">
                  <c:v>36.641221374045799</c:v>
                </c:pt>
                <c:pt idx="4">
                  <c:v>34.6</c:v>
                </c:pt>
                <c:pt idx="5">
                  <c:v>40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ED35-4A14-819E-8F7A77000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Vet ej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2ECC-4C5A-8F34-7CD5ACD9CC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0"/>
          <c:w val="1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6664373101287"/>
          <c:y val="6.6153758002260685E-2"/>
          <c:w val="0.78965991927884327"/>
          <c:h val="0.900769362996608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7.5924075924075902</c:v>
                </c:pt>
                <c:pt idx="1">
                  <c:v>5.6603773584905701</c:v>
                </c:pt>
                <c:pt idx="2">
                  <c:v>3.6</c:v>
                </c:pt>
                <c:pt idx="3">
                  <c:v>8.9214380825565893</c:v>
                </c:pt>
                <c:pt idx="4">
                  <c:v>10.782241014799199</c:v>
                </c:pt>
                <c:pt idx="5">
                  <c:v>9.0909090909090899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9.8901098901098905</c:v>
                </c:pt>
                <c:pt idx="1">
                  <c:v>5.6603773584905701</c:v>
                </c:pt>
                <c:pt idx="2">
                  <c:v>6.4</c:v>
                </c:pt>
                <c:pt idx="3">
                  <c:v>11.051930758988</c:v>
                </c:pt>
                <c:pt idx="4">
                  <c:v>13.107822410148</c:v>
                </c:pt>
                <c:pt idx="5">
                  <c:v>12.1212121212121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Blad1!D2:$D$7</c:f>
              <c:numCache>
                <c:formatCode>General</c:formatCode>
                <c:ptCount val="6"/>
                <c:pt idx="0">
                  <c:v>29.870129870129901</c:v>
                </c:pt>
                <c:pt idx="1">
                  <c:v>16.981132075471699</c:v>
                </c:pt>
                <c:pt idx="2">
                  <c:v>34.4</c:v>
                </c:pt>
                <c:pt idx="3">
                  <c:v>28.3621837549933</c:v>
                </c:pt>
                <c:pt idx="4">
                  <c:v>34.249471458773797</c:v>
                </c:pt>
                <c:pt idx="5">
                  <c:v>21.2121212121212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B36-4CA1-9A36-6F8A25329A2B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Blad1!E2:$E$7</c:f>
              <c:numCache>
                <c:formatCode>General</c:formatCode>
                <c:ptCount val="6"/>
                <c:pt idx="0">
                  <c:v>29.0709290709291</c:v>
                </c:pt>
                <c:pt idx="1">
                  <c:v>35.849056603773597</c:v>
                </c:pt>
                <c:pt idx="2">
                  <c:v>31.6</c:v>
                </c:pt>
                <c:pt idx="3">
                  <c:v>28.229027962716401</c:v>
                </c:pt>
                <c:pt idx="4">
                  <c:v>25.581395348837201</c:v>
                </c:pt>
                <c:pt idx="5">
                  <c:v>33.3333333333333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6B36-4CA1-9A36-6F8A25329A2B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Blad1!F2:$F$7</c:f>
              <c:numCache>
                <c:formatCode>General</c:formatCode>
                <c:ptCount val="6"/>
                <c:pt idx="0">
                  <c:v>23.576423576423601</c:v>
                </c:pt>
                <c:pt idx="1">
                  <c:v>35.849056603773597</c:v>
                </c:pt>
                <c:pt idx="2">
                  <c:v>24</c:v>
                </c:pt>
                <c:pt idx="3">
                  <c:v>23.435419440745701</c:v>
                </c:pt>
                <c:pt idx="4">
                  <c:v>16.2790697674419</c:v>
                </c:pt>
                <c:pt idx="5">
                  <c:v>24.2424242424242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4-6B36-4CA1-9A36-6F8A25329A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Mycket dålig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20-4E07-872A-BECD7AD17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3495-438A-9ABB-0ADEC60CC5C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3495-438A-9ABB-0ADEC60CC5C8}"/>
            </c:ext>
          </c:extLst>
        </c:ser>
        <c:ser>
          <c:idx val="2"/>
          <c:order val="2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95-438A-9ABB-0ADEC60CC5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1138-40ED-861D-9CBB843894B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1138-40ED-861D-9CBB843894B8}"/>
            </c:ext>
          </c:extLst>
        </c:ser>
        <c:ser>
          <c:idx val="2"/>
          <c:order val="2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38-40ED-861D-9CBB84389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38809293298477E-2"/>
          <c:y val="0"/>
          <c:w val="0.92081378713022821"/>
          <c:h val="0.5439543758508009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5742-46C2-9FCA-59C678C920B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5742-46C2-9FCA-59C678C920BC}"/>
            </c:ext>
          </c:extLst>
        </c:ser>
        <c:ser>
          <c:idx val="2"/>
          <c:order val="2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42-46C2-9FCA-59C678C920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Kvinna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2.5374701422681587E-2"/>
          <c:w val="0.99821985798773194"/>
          <c:h val="0.56244942083689109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Mycket dålig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9B73-4627-97ED-A8BB20463B7B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9B73-4627-97ED-A8BB20463B7B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9B73-4627-97ED-A8BB20463B7B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9B73-4627-97ED-A8BB20463B7B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Mycket bra 5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9B73-4627-97ED-A8BB20463B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8.8354309857478663E-2"/>
          <c:w val="0.84944909893698206"/>
          <c:h val="0.43699976196852036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6412144891608"/>
          <c:y val="6.6153758002260685E-2"/>
          <c:w val="0.69358534852069553"/>
          <c:h val="0.900769362996608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9.5622119815668203</c:v>
                </c:pt>
                <c:pt idx="1">
                  <c:v>8.5106382978723403</c:v>
                </c:pt>
                <c:pt idx="2">
                  <c:v>8.1818181818181799</c:v>
                </c:pt>
                <c:pt idx="3">
                  <c:v>10.030864197530899</c:v>
                </c:pt>
                <c:pt idx="4">
                  <c:v>12.3425692695214</c:v>
                </c:pt>
                <c:pt idx="5">
                  <c:v>13.7931034482759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4.9539170506912402</c:v>
                </c:pt>
                <c:pt idx="1">
                  <c:v>2.12765957446809</c:v>
                </c:pt>
                <c:pt idx="2">
                  <c:v>3.1818181818181799</c:v>
                </c:pt>
                <c:pt idx="3">
                  <c:v>5.5555555555555598</c:v>
                </c:pt>
                <c:pt idx="4">
                  <c:v>5.5415617128463497</c:v>
                </c:pt>
                <c:pt idx="5">
                  <c:v>3.4482758620689702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Blad1!D2:$D$7</c:f>
              <c:numCache>
                <c:formatCode>General</c:formatCode>
                <c:ptCount val="6"/>
                <c:pt idx="0">
                  <c:v>4.7235023041474697</c:v>
                </c:pt>
                <c:pt idx="1">
                  <c:v>2.12765957446809</c:v>
                </c:pt>
                <c:pt idx="2">
                  <c:v>2.7272727272727302</c:v>
                </c:pt>
                <c:pt idx="3">
                  <c:v>5.4012345679012297</c:v>
                </c:pt>
                <c:pt idx="4">
                  <c:v>6.0453400503778303</c:v>
                </c:pt>
                <c:pt idx="5">
                  <c:v>20.689655172413801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588-44C7-890B-3176B801E8DD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Blad1!E2:$E$7</c:f>
              <c:numCache>
                <c:formatCode>General</c:formatCode>
                <c:ptCount val="6"/>
                <c:pt idx="0">
                  <c:v>10.0230414746544</c:v>
                </c:pt>
                <c:pt idx="1">
                  <c:v>10.6382978723404</c:v>
                </c:pt>
                <c:pt idx="2">
                  <c:v>6.8181818181818201</c:v>
                </c:pt>
                <c:pt idx="3">
                  <c:v>11.1111111111111</c:v>
                </c:pt>
                <c:pt idx="4">
                  <c:v>13.3501259445844</c:v>
                </c:pt>
                <c:pt idx="5">
                  <c:v>17.241379310344801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6588-44C7-890B-3176B801E8DD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Blad1!F2:$F$7</c:f>
              <c:numCache>
                <c:formatCode>General</c:formatCode>
                <c:ptCount val="6"/>
                <c:pt idx="0">
                  <c:v>8.1797235023041495</c:v>
                </c:pt>
                <c:pt idx="1">
                  <c:v>6.3829787234042596</c:v>
                </c:pt>
                <c:pt idx="2">
                  <c:v>6.3636363636363598</c:v>
                </c:pt>
                <c:pt idx="3">
                  <c:v>8.7962962962962994</c:v>
                </c:pt>
                <c:pt idx="4">
                  <c:v>8.8161209068010091</c:v>
                </c:pt>
                <c:pt idx="5">
                  <c:v>3.4482758620689702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6EA-4E5A-8D0D-12AF11B8EC66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Blad1!G2:$G$7</c:f>
              <c:numCache>
                <c:formatCode>General</c:formatCode>
                <c:ptCount val="6"/>
                <c:pt idx="0">
                  <c:v>7.8341013824884804</c:v>
                </c:pt>
                <c:pt idx="1">
                  <c:v>2.12765957446809</c:v>
                </c:pt>
                <c:pt idx="2">
                  <c:v>7.7272727272727302</c:v>
                </c:pt>
                <c:pt idx="3">
                  <c:v>7.8703703703703702</c:v>
                </c:pt>
                <c:pt idx="4">
                  <c:v>7.3047858942065496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36EA-4E5A-8D0D-12AF11B8EC66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Blad1!H2:$H$7</c:f>
              <c:numCache>
                <c:formatCode>General</c:formatCode>
                <c:ptCount val="6"/>
                <c:pt idx="0">
                  <c:v>54.723502304147502</c:v>
                </c:pt>
                <c:pt idx="1">
                  <c:v>68.085106382978694</c:v>
                </c:pt>
                <c:pt idx="2">
                  <c:v>65</c:v>
                </c:pt>
                <c:pt idx="3">
                  <c:v>51.234567901234598</c:v>
                </c:pt>
                <c:pt idx="4">
                  <c:v>46.599496221662498</c:v>
                </c:pt>
                <c:pt idx="5">
                  <c:v>41.379310344827601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36EA-4E5A-8D0D-12AF11B8EC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Inte alls viktig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20-4E07-872A-BECD7AD17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Inte alls viktig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3084-4611-B471-427A2B972D52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3084-4611-B471-427A2B972D52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3084-4611-B471-427A2B972D52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3084-4611-B471-427A2B972D52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3084-4611-B471-427A2B972D52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3084-4611-B471-427A2B972D52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Mycket viktig 7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3084-4611-B471-427A2B972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6.4134288109401983E-3"/>
          <c:y val="0"/>
          <c:w val="0.71973341400874491"/>
          <c:h val="0.23486654575450389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49064760515871"/>
          <c:y val="0.21922505085863228"/>
          <c:w val="0.73373591540469763"/>
          <c:h val="0.7476979449726148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Politiker som inte tror på gud är olämpliga som politiker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2.6562499999999898</c:v>
                </c:pt>
                <c:pt idx="1">
                  <c:v>2.4</c:v>
                </c:pt>
                <c:pt idx="2">
                  <c:v>2.6150234741784</c:v>
                </c:pt>
                <c:pt idx="3">
                  <c:v>2.6704361873990199</c:v>
                </c:pt>
                <c:pt idx="4">
                  <c:v>2.80474934036938</c:v>
                </c:pt>
                <c:pt idx="5">
                  <c:v>3.1481481481481501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Folk som tror på andra religioner är lika bra människor som jag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4.6670673076923102</c:v>
                </c:pt>
                <c:pt idx="1">
                  <c:v>4.1777777777777798</c:v>
                </c:pt>
                <c:pt idx="2">
                  <c:v>4.8356807511737099</c:v>
                </c:pt>
                <c:pt idx="3">
                  <c:v>4.6090468497576698</c:v>
                </c:pt>
                <c:pt idx="4">
                  <c:v>4.5514511873350898</c:v>
                </c:pt>
                <c:pt idx="5">
                  <c:v>4.07407407407407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När det är ont om jobb skall män få företräde till jobben före kvinnor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Blad1!D2:$D$7</c:f>
              <c:numCache>
                <c:formatCode>General</c:formatCode>
                <c:ptCount val="6"/>
                <c:pt idx="0">
                  <c:v>2.6286057692307598</c:v>
                </c:pt>
                <c:pt idx="1">
                  <c:v>2.8666666666666698</c:v>
                </c:pt>
                <c:pt idx="2">
                  <c:v>2.5492957746478799</c:v>
                </c:pt>
                <c:pt idx="3">
                  <c:v>2.6558966074313299</c:v>
                </c:pt>
                <c:pt idx="4">
                  <c:v>2.4670184696569799</c:v>
                </c:pt>
                <c:pt idx="5">
                  <c:v>3.7037037037037002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588-44C7-890B-3176B801E8DD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På det hela taget är män bättre politiska ledare än kvinnor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Blad1!E2:$E$7</c:f>
              <c:numCache>
                <c:formatCode>General</c:formatCode>
                <c:ptCount val="6"/>
                <c:pt idx="0">
                  <c:v>2.6526442307692299</c:v>
                </c:pt>
                <c:pt idx="1">
                  <c:v>2.8666666666666698</c:v>
                </c:pt>
                <c:pt idx="2">
                  <c:v>2.3896713615023399</c:v>
                </c:pt>
                <c:pt idx="3">
                  <c:v>2.7431340872374701</c:v>
                </c:pt>
                <c:pt idx="4">
                  <c:v>2.5910290237466902</c:v>
                </c:pt>
                <c:pt idx="5">
                  <c:v>2.4814814814814801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6588-44C7-890B-3176B801E8DD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En universitetsutbildning är viktigare för en pojke än för en flicka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Blad1!F2:$F$7</c:f>
              <c:numCache>
                <c:formatCode>General</c:formatCode>
                <c:ptCount val="6"/>
                <c:pt idx="0">
                  <c:v>2.0829326923076898</c:v>
                </c:pt>
                <c:pt idx="1">
                  <c:v>2.3555555555555601</c:v>
                </c:pt>
                <c:pt idx="2">
                  <c:v>1.8450704225352099</c:v>
                </c:pt>
                <c:pt idx="3">
                  <c:v>2.1647819063004801</c:v>
                </c:pt>
                <c:pt idx="4">
                  <c:v>2.1160949868073802</c:v>
                </c:pt>
                <c:pt idx="5">
                  <c:v>1.8888888888888899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49DE-4404-8D18-B0DDC4760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Svenska seder och bruk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Relationen mellan män och kvinnor i Sverige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20-4E07-872A-BECD7AD17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195613185836494E-2"/>
          <c:y val="0.52898241519929301"/>
          <c:w val="0.94960877362832696"/>
          <c:h val="1.9841863501778804E-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Politiker som inte tror på gud är olämpliga som politiker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BEB4-45A9-A128-4892CA54C97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Folk som tror på andra religioner är lika bra människor som jag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BEB4-45A9-A128-4892CA54C97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När det är ont om jobb skall män få företräde till jobben före kvinnor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BEB4-45A9-A128-4892CA54C97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På det hela tagetär män politiska ledare än kvinnor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BEB4-45A9-A128-4892CA54C97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En universitetsutbildning är viktigare för en pojke än för en flicka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02B0-4C1C-820D-3D1B03D3A3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9.6315305012412492E-3"/>
          <c:w val="0.95622335146701709"/>
          <c:h val="0.462250406520487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28673336477645"/>
          <c:y val="4.5061813666082307E-2"/>
          <c:w val="0.77482723836976974"/>
          <c:h val="0.9339914500736512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0.35739814152966398</c:v>
                </c:pt>
                <c:pt idx="1">
                  <c:v>0</c:v>
                </c:pt>
                <c:pt idx="2">
                  <c:v>0.28818443804034599</c:v>
                </c:pt>
                <c:pt idx="3">
                  <c:v>0.38022813688212898</c:v>
                </c:pt>
                <c:pt idx="4">
                  <c:v>0</c:v>
                </c:pt>
                <c:pt idx="5">
                  <c:v>2.38095238095238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1.4295925661186599</c:v>
                </c:pt>
                <c:pt idx="1">
                  <c:v>0</c:v>
                </c:pt>
                <c:pt idx="2">
                  <c:v>2.0172910662824202</c:v>
                </c:pt>
                <c:pt idx="3">
                  <c:v>1.2357414448669199</c:v>
                </c:pt>
                <c:pt idx="4">
                  <c:v>1.5243902439024399</c:v>
                </c:pt>
                <c:pt idx="5">
                  <c:v>0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Blad1!D2:$D$7</c:f>
              <c:numCache>
                <c:formatCode>General</c:formatCode>
                <c:ptCount val="6"/>
                <c:pt idx="0">
                  <c:v>14.796283059328101</c:v>
                </c:pt>
                <c:pt idx="1">
                  <c:v>28.0701754385965</c:v>
                </c:pt>
                <c:pt idx="2">
                  <c:v>17.002881844380401</c:v>
                </c:pt>
                <c:pt idx="3">
                  <c:v>14.068441064638799</c:v>
                </c:pt>
                <c:pt idx="4">
                  <c:v>11.1280487804878</c:v>
                </c:pt>
                <c:pt idx="5">
                  <c:v>11.9047619047619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2689-4141-94DC-61175EDF1AC1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Blad1!E2:$E$7</c:f>
              <c:numCache>
                <c:formatCode>General</c:formatCode>
                <c:ptCount val="6"/>
                <c:pt idx="0">
                  <c:v>34.810578984989299</c:v>
                </c:pt>
                <c:pt idx="1">
                  <c:v>43.859649122806999</c:v>
                </c:pt>
                <c:pt idx="2">
                  <c:v>34.005763688760801</c:v>
                </c:pt>
                <c:pt idx="3">
                  <c:v>35.076045627376402</c:v>
                </c:pt>
                <c:pt idx="4">
                  <c:v>35.060975609756099</c:v>
                </c:pt>
                <c:pt idx="5">
                  <c:v>26.1904761904762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1-2689-4141-94DC-61175EDF1AC1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Blad1!F2:$F$7</c:f>
              <c:numCache>
                <c:formatCode>General</c:formatCode>
                <c:ptCount val="6"/>
                <c:pt idx="0">
                  <c:v>30.879199428162998</c:v>
                </c:pt>
                <c:pt idx="1">
                  <c:v>22.807017543859601</c:v>
                </c:pt>
                <c:pt idx="2">
                  <c:v>25.936599423631101</c:v>
                </c:pt>
                <c:pt idx="3">
                  <c:v>32.5095057034221</c:v>
                </c:pt>
                <c:pt idx="4">
                  <c:v>36.585365853658502</c:v>
                </c:pt>
                <c:pt idx="5">
                  <c:v>26.1904761904762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2-2689-4141-94DC-61175EDF1AC1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Blad1!G2:$G$7</c:f>
              <c:numCache>
                <c:formatCode>General</c:formatCode>
                <c:ptCount val="6"/>
                <c:pt idx="0">
                  <c:v>14.6533238027162</c:v>
                </c:pt>
                <c:pt idx="1">
                  <c:v>3.5087719298245599</c:v>
                </c:pt>
                <c:pt idx="2">
                  <c:v>16.7146974063401</c:v>
                </c:pt>
                <c:pt idx="3">
                  <c:v>13.9733840304183</c:v>
                </c:pt>
                <c:pt idx="4">
                  <c:v>13.2621951219512</c:v>
                </c:pt>
                <c:pt idx="5">
                  <c:v>28.571428571428601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3-2689-4141-94DC-61175EDF1AC1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Blad1!H2:$H$7</c:f>
              <c:numCache>
                <c:formatCode>General</c:formatCode>
                <c:ptCount val="6"/>
                <c:pt idx="0">
                  <c:v>1.57255182273052</c:v>
                </c:pt>
                <c:pt idx="1">
                  <c:v>0</c:v>
                </c:pt>
                <c:pt idx="2">
                  <c:v>2.3054755043227702</c:v>
                </c:pt>
                <c:pt idx="3">
                  <c:v>1.3307984790874501</c:v>
                </c:pt>
                <c:pt idx="4">
                  <c:v>1.06707317073171</c:v>
                </c:pt>
                <c:pt idx="5">
                  <c:v>0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7B5-40B3-9F43-8DCE1684D342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Blad1!I2:$I$7</c:f>
              <c:numCache>
                <c:formatCode>General</c:formatCode>
                <c:ptCount val="6"/>
                <c:pt idx="0">
                  <c:v>1.5010721944245899</c:v>
                </c:pt>
                <c:pt idx="1">
                  <c:v>1.7543859649122799</c:v>
                </c:pt>
                <c:pt idx="2">
                  <c:v>1.7291066282420799</c:v>
                </c:pt>
                <c:pt idx="3">
                  <c:v>1.42585551330798</c:v>
                </c:pt>
                <c:pt idx="4">
                  <c:v>1.3719512195121999</c:v>
                </c:pt>
                <c:pt idx="5">
                  <c:v>4.7619047619047601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27B5-40B3-9F43-8DCE1684D3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-14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16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C70C-47CE-B829-63FDD7A29C7B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17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C70C-47CE-B829-63FDD7A29C7B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18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C70C-47CE-B829-63FDD7A29C7B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19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C70C-47CE-B829-63FDD7A29C7B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20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AEE4-4949-B01C-98D9DEFB4295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21+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Blad1!$I$2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AEE4-4949-B01C-98D9DEFB42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1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2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3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4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5"/>
        <c:txPr>
          <a:bodyPr/>
          <a:lstStyle/>
          <a:p>
            <a:pPr>
              <a:defRPr sz="1800"/>
            </a:pPr>
            <a:endParaRPr lang="sv-SE"/>
          </a:p>
        </c:txPr>
      </c:legendEntry>
      <c:layout>
        <c:manualLayout>
          <c:xMode val="edge"/>
          <c:yMode val="edge"/>
          <c:x val="0"/>
          <c:y val="0"/>
          <c:w val="0.87679348205490837"/>
          <c:h val="0.76156967298119471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33774716587371"/>
          <c:y val="3.129636628353074E-2"/>
          <c:w val="0.78822042454048202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Blad1!B2:$B$7</c:f>
              <c:numCache>
                <c:formatCode>General</c:formatCode>
                <c:ptCount val="6"/>
                <c:pt idx="0">
                  <c:v>19.040590405904101</c:v>
                </c:pt>
                <c:pt idx="1">
                  <c:v>8.7719298245614006</c:v>
                </c:pt>
                <c:pt idx="2">
                  <c:v>31.845238095238098</c:v>
                </c:pt>
                <c:pt idx="3">
                  <c:v>14.8184494602552</c:v>
                </c:pt>
                <c:pt idx="4">
                  <c:v>8.6890243902438993</c:v>
                </c:pt>
                <c:pt idx="5">
                  <c:v>11.9047619047619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Blad1!C2:$C$7</c:f>
              <c:numCache>
                <c:formatCode>General</c:formatCode>
                <c:ptCount val="6"/>
                <c:pt idx="0">
                  <c:v>3.1734317343173402</c:v>
                </c:pt>
                <c:pt idx="1">
                  <c:v>12.280701754386</c:v>
                </c:pt>
                <c:pt idx="2">
                  <c:v>3.86904761904762</c:v>
                </c:pt>
                <c:pt idx="3">
                  <c:v>2.9440628066732102</c:v>
                </c:pt>
                <c:pt idx="4">
                  <c:v>1.5243902439024399</c:v>
                </c:pt>
                <c:pt idx="5">
                  <c:v>2.38095238095238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Blad1!D2:$D$7</c:f>
              <c:numCache>
                <c:formatCode>General</c:formatCode>
                <c:ptCount val="6"/>
                <c:pt idx="0">
                  <c:v>17.564575645756499</c:v>
                </c:pt>
                <c:pt idx="1">
                  <c:v>14.0350877192982</c:v>
                </c:pt>
                <c:pt idx="2">
                  <c:v>9.8214285714285694</c:v>
                </c:pt>
                <c:pt idx="3">
                  <c:v>20.1177625122669</c:v>
                </c:pt>
                <c:pt idx="4">
                  <c:v>26.371951219512201</c:v>
                </c:pt>
                <c:pt idx="5">
                  <c:v>21.428571428571399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0-C04E-4BBB-AFC1-B3D7E69DC96F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Blad1!E2:$E$7</c:f>
              <c:numCache>
                <c:formatCode>General</c:formatCode>
                <c:ptCount val="6"/>
                <c:pt idx="0">
                  <c:v>22.509225092250901</c:v>
                </c:pt>
                <c:pt idx="1">
                  <c:v>3.5087719298245599</c:v>
                </c:pt>
                <c:pt idx="2">
                  <c:v>7.4404761904761898</c:v>
                </c:pt>
                <c:pt idx="3">
                  <c:v>27.47791952895</c:v>
                </c:pt>
                <c:pt idx="4">
                  <c:v>36.280487804878</c:v>
                </c:pt>
                <c:pt idx="5">
                  <c:v>11.9047619047619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1-C04E-4BBB-AFC1-B3D7E69DC96F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Blad1!F2:$F$7</c:f>
              <c:numCache>
                <c:formatCode>General</c:formatCode>
                <c:ptCount val="6"/>
                <c:pt idx="0">
                  <c:v>1.9188191881918799</c:v>
                </c:pt>
                <c:pt idx="1">
                  <c:v>1.7543859649122799</c:v>
                </c:pt>
                <c:pt idx="2">
                  <c:v>2.6785714285714302</c:v>
                </c:pt>
                <c:pt idx="3">
                  <c:v>1.6683022571148201</c:v>
                </c:pt>
                <c:pt idx="4">
                  <c:v>2.4390243902439002</c:v>
                </c:pt>
                <c:pt idx="5">
                  <c:v>0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2-C04E-4BBB-AFC1-B3D7E69DC96F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Blad1!G2:$G$7</c:f>
              <c:numCache>
                <c:formatCode>General</c:formatCode>
                <c:ptCount val="6"/>
                <c:pt idx="0">
                  <c:v>0.81180811808118103</c:v>
                </c:pt>
                <c:pt idx="1">
                  <c:v>0</c:v>
                </c:pt>
                <c:pt idx="2">
                  <c:v>0.297619047619048</c:v>
                </c:pt>
                <c:pt idx="3">
                  <c:v>0.98135426889107003</c:v>
                </c:pt>
                <c:pt idx="4">
                  <c:v>0.76219512195121997</c:v>
                </c:pt>
                <c:pt idx="5">
                  <c:v>0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3-C04E-4BBB-AFC1-B3D7E69DC96F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Blad1!H2:$H$7</c:f>
              <c:numCache>
                <c:formatCode>General</c:formatCode>
                <c:ptCount val="6"/>
                <c:pt idx="0">
                  <c:v>13.210332103321001</c:v>
                </c:pt>
                <c:pt idx="1">
                  <c:v>15.789473684210501</c:v>
                </c:pt>
                <c:pt idx="2">
                  <c:v>17.261904761904798</c:v>
                </c:pt>
                <c:pt idx="3">
                  <c:v>11.874386653581899</c:v>
                </c:pt>
                <c:pt idx="4">
                  <c:v>5.1829268292682897</c:v>
                </c:pt>
                <c:pt idx="5">
                  <c:v>11.9047619047619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4-C04E-4BBB-AFC1-B3D7E69DC96F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Blad1!I2:$I$7</c:f>
              <c:numCache>
                <c:formatCode>General</c:formatCode>
                <c:ptCount val="6"/>
                <c:pt idx="0">
                  <c:v>5.8302583025830303</c:v>
                </c:pt>
                <c:pt idx="1">
                  <c:v>10.526315789473699</c:v>
                </c:pt>
                <c:pt idx="2">
                  <c:v>6.5476190476190501</c:v>
                </c:pt>
                <c:pt idx="3">
                  <c:v>5.5937193326791004</c:v>
                </c:pt>
                <c:pt idx="4">
                  <c:v>2.8963414634146298</c:v>
                </c:pt>
                <c:pt idx="5">
                  <c:v>14.285714285714301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5-C04E-4BBB-AFC1-B3D7E69DC96F}"/>
            </c:ext>
          </c:extLst>
        </c:ser>
        <c:ser>
          <c:idx val="8"/>
          <c:order val="8"/>
          <c:tx>
            <c:strRef>
              <c:f>Blad1!$J$1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Blad1!J2:$J$7</c:f>
              <c:numCache>
                <c:formatCode>General</c:formatCode>
                <c:ptCount val="6"/>
                <c:pt idx="0">
                  <c:v>9.0036900369003696</c:v>
                </c:pt>
                <c:pt idx="1">
                  <c:v>33.3333333333333</c:v>
                </c:pt>
                <c:pt idx="2">
                  <c:v>11.0119047619048</c:v>
                </c:pt>
                <c:pt idx="3">
                  <c:v>8.3415112855740894</c:v>
                </c:pt>
                <c:pt idx="4">
                  <c:v>7.01219512195122</c:v>
                </c:pt>
                <c:pt idx="5">
                  <c:v>9.5238095238095202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6-C04E-4BBB-AFC1-B3D7E69DC96F}"/>
            </c:ext>
          </c:extLst>
        </c:ser>
        <c:ser>
          <c:idx val="9"/>
          <c:order val="9"/>
          <c:tx>
            <c:strRef>
              <c:f>Blad1!$K$1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Blad1!K2:$K$7</c:f>
              <c:numCache>
                <c:formatCode>General</c:formatCode>
                <c:ptCount val="6"/>
                <c:pt idx="0">
                  <c:v>5.2398523985239898</c:v>
                </c:pt>
                <c:pt idx="1">
                  <c:v>0</c:v>
                </c:pt>
                <c:pt idx="2">
                  <c:v>5.9523809523809499</c:v>
                </c:pt>
                <c:pt idx="3">
                  <c:v>5.0049067713444604</c:v>
                </c:pt>
                <c:pt idx="4">
                  <c:v>8.0792682926829293</c:v>
                </c:pt>
                <c:pt idx="5">
                  <c:v>11.9047619047619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7-C04E-4BBB-AFC1-B3D7E69DC96F}"/>
            </c:ext>
          </c:extLst>
        </c:ser>
        <c:ser>
          <c:idx val="10"/>
          <c:order val="10"/>
          <c:tx>
            <c:strRef>
              <c:f>Blad1!$L$1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Blad1!A$2:A$7</c:f>
              <c:strCache>
                <c:ptCount val="6"/>
                <c:pt idx="0">
                  <c:v>Sverige</c:v>
                </c:pt>
                <c:pt idx="1">
                  <c:v>2017 Örebro</c:v>
                </c:pt>
                <c:pt idx="2">
                  <c:v>2017 Kvinna</c:v>
                </c:pt>
                <c:pt idx="3">
                  <c:v>2017 Man</c:v>
                </c:pt>
                <c:pt idx="4">
                  <c:v>2017 ensam utan pappa, mamma, bror/syster eller släkt</c:v>
                </c:pt>
                <c:pt idx="5">
                  <c:v>2017 Avslag negativt</c:v>
                </c:pt>
              </c:strCache>
            </c:strRef>
          </c:cat>
          <c:val>
            <c:numRef>
              <c:f>Blad1!L2:$L$7</c:f>
              <c:numCache>
                <c:formatCode>General</c:formatCode>
                <c:ptCount val="6"/>
                <c:pt idx="0">
                  <c:v>1.69741697416974</c:v>
                </c:pt>
                <c:pt idx="1">
                  <c:v>0</c:v>
                </c:pt>
                <c:pt idx="2">
                  <c:v>3.2738095238095202</c:v>
                </c:pt>
                <c:pt idx="3">
                  <c:v>1.17762512266928</c:v>
                </c:pt>
                <c:pt idx="4">
                  <c:v>0.76219512195121997</c:v>
                </c:pt>
                <c:pt idx="5">
                  <c:v>4.7619047619047601</c:v>
                </c:pt>
              </c:numCache>
            </c:numRef>
          </c:val>
          <c:extLst xmlns:mc="http://schemas.openxmlformats.org/markup-compatibility/2006" xmlns:c14="http://schemas.microsoft.com/office/drawing/2007/8/2/chart" xmlns:c15="http://schemas.microsoft.com/office/drawing/2012/chart" xmlns:c16="http://schemas.microsoft.com/office/drawing/2014/chart">
            <c:ext xmlns:c16="http://schemas.microsoft.com/office/drawing/2014/chart" uri="{C3380CC4-5D6E-409C-BE32-E72D297353CC}">
              <c16:uniqueId val="{00000008-C04E-4BBB-AFC1-B3D7E69DC9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Annat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Irak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Iran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94C4-4A9E-B1C6-757739B7F203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Afganistan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94C4-4A9E-B1C6-757739B7F203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Pakistan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94C4-4A9E-B1C6-757739B7F203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Baltikum/Ryssland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94C4-4A9E-B1C6-757739B7F203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Syrien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94C4-4A9E-B1C6-757739B7F203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Turkiet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Blad1!$I$2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94C4-4A9E-B1C6-757739B7F203}"/>
            </c:ext>
          </c:extLst>
        </c:ser>
        <c:ser>
          <c:idx val="8"/>
          <c:order val="8"/>
          <c:tx>
            <c:strRef>
              <c:f>Blad1!$J$1</c:f>
              <c:strCache>
                <c:ptCount val="1"/>
                <c:pt idx="0">
                  <c:v>Somalia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Blad1!$J$2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94C4-4A9E-B1C6-757739B7F203}"/>
            </c:ext>
          </c:extLst>
        </c:ser>
        <c:ser>
          <c:idx val="9"/>
          <c:order val="9"/>
          <c:tx>
            <c:strRef>
              <c:f>Blad1!$K$1</c:f>
              <c:strCache>
                <c:ptCount val="1"/>
                <c:pt idx="0">
                  <c:v>Eritrea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Blad1!$K$2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94C4-4A9E-B1C6-757739B7F203}"/>
            </c:ext>
          </c:extLst>
        </c:ser>
        <c:ser>
          <c:idx val="10"/>
          <c:order val="10"/>
          <c:tx>
            <c:strRef>
              <c:f>Blad1!$L$1</c:f>
              <c:strCache>
                <c:ptCount val="1"/>
                <c:pt idx="0">
                  <c:v>Thailand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Blad1!$L$2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8-94C4-4A9E-B1C6-757739B7F203}"/>
            </c:ext>
          </c:extLst>
        </c:ser>
        <c:ser>
          <c:idx val="11"/>
          <c:order val="11"/>
          <c:tx>
            <c:strRef>
              <c:f>Blad1!$M$1</c:f>
              <c:strCache>
                <c:ptCount val="1"/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Blad1!$M$2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9-94C4-4A9E-B1C6-757739B7F203}"/>
            </c:ext>
          </c:extLst>
        </c:ser>
        <c:ser>
          <c:idx val="12"/>
          <c:order val="12"/>
          <c:tx>
            <c:strRef>
              <c:f>Blad1!$N$1</c:f>
              <c:strCache>
                <c:ptCount val="1"/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Blad1!$N$2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A-94C4-4A9E-B1C6-757739B7F2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Blad1!$C$1</c:f>
              <c:strCache>
                <c:ptCount val="1"/>
                <c:pt idx="0">
                  <c:v>Irak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161C-48B8-A187-3E9423BF4DF3}"/>
            </c:ext>
          </c:extLst>
        </c:ser>
        <c:ser>
          <c:idx val="1"/>
          <c:order val="1"/>
          <c:tx>
            <c:strRef>
              <c:f>Blad1!$D$1</c:f>
              <c:strCache>
                <c:ptCount val="1"/>
                <c:pt idx="0">
                  <c:v>Iran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161C-48B8-A187-3E9423BF4DF3}"/>
            </c:ext>
          </c:extLst>
        </c:ser>
        <c:ser>
          <c:idx val="2"/>
          <c:order val="2"/>
          <c:tx>
            <c:strRef>
              <c:f>Blad1!$E$1</c:f>
              <c:strCache>
                <c:ptCount val="1"/>
                <c:pt idx="0">
                  <c:v>Afganistan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161C-48B8-A187-3E9423BF4DF3}"/>
            </c:ext>
          </c:extLst>
        </c:ser>
        <c:ser>
          <c:idx val="3"/>
          <c:order val="3"/>
          <c:tx>
            <c:strRef>
              <c:f>Blad1!$F$1</c:f>
              <c:strCache>
                <c:ptCount val="1"/>
                <c:pt idx="0">
                  <c:v>Pakistan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161C-48B8-A187-3E9423BF4DF3}"/>
            </c:ext>
          </c:extLst>
        </c:ser>
        <c:ser>
          <c:idx val="4"/>
          <c:order val="4"/>
          <c:tx>
            <c:strRef>
              <c:f>Blad1!$G$1</c:f>
              <c:strCache>
                <c:ptCount val="1"/>
                <c:pt idx="0">
                  <c:v>Baltikum/Ryssland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161C-48B8-A187-3E9423BF4DF3}"/>
            </c:ext>
          </c:extLst>
        </c:ser>
        <c:ser>
          <c:idx val="5"/>
          <c:order val="5"/>
          <c:tx>
            <c:strRef>
              <c:f>Blad1!$H$1</c:f>
              <c:strCache>
                <c:ptCount val="1"/>
                <c:pt idx="0">
                  <c:v>Syrien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161C-48B8-A187-3E9423BF4DF3}"/>
            </c:ext>
          </c:extLst>
        </c:ser>
        <c:ser>
          <c:idx val="6"/>
          <c:order val="6"/>
          <c:tx>
            <c:strRef>
              <c:f>Blad1!$I$1</c:f>
              <c:strCache>
                <c:ptCount val="1"/>
                <c:pt idx="0">
                  <c:v>Turkiet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Blad1!$I$2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161C-48B8-A187-3E9423BF4DF3}"/>
            </c:ext>
          </c:extLst>
        </c:ser>
        <c:ser>
          <c:idx val="7"/>
          <c:order val="7"/>
          <c:tx>
            <c:strRef>
              <c:f>Blad1!$J$1</c:f>
              <c:strCache>
                <c:ptCount val="1"/>
                <c:pt idx="0">
                  <c:v>Somalia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Blad1!$J$2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161C-48B8-A187-3E9423BF4DF3}"/>
            </c:ext>
          </c:extLst>
        </c:ser>
        <c:ser>
          <c:idx val="8"/>
          <c:order val="8"/>
          <c:tx>
            <c:strRef>
              <c:f>Blad1!$K$1</c:f>
              <c:strCache>
                <c:ptCount val="1"/>
                <c:pt idx="0">
                  <c:v>Eritrea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Blad1!$K$2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8-161C-48B8-A187-3E9423BF4DF3}"/>
            </c:ext>
          </c:extLst>
        </c:ser>
        <c:ser>
          <c:idx val="9"/>
          <c:order val="9"/>
          <c:tx>
            <c:strRef>
              <c:f>Blad1!$L$1</c:f>
              <c:strCache>
                <c:ptCount val="1"/>
                <c:pt idx="0">
                  <c:v>Thailand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Blad1!$L$2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9-161C-48B8-A187-3E9423BF4D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Annat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9774-47E0-8B7A-88E22635B9D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Irak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9774-47E0-8B7A-88E22635B9D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Iran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9774-47E0-8B7A-88E22635B9D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Afganistan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9774-47E0-8B7A-88E22635B9D5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Pakistan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9774-47E0-8B7A-88E22635B9D5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Baltikum/Ryssland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9774-47E0-8B7A-88E22635B9D5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Syrien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9774-47E0-8B7A-88E22635B9D5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Turkiet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Blad1!$I$2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9774-47E0-8B7A-88E22635B9D5}"/>
            </c:ext>
          </c:extLst>
        </c:ser>
        <c:ser>
          <c:idx val="8"/>
          <c:order val="8"/>
          <c:tx>
            <c:strRef>
              <c:f>Blad1!$J$1</c:f>
              <c:strCache>
                <c:ptCount val="1"/>
                <c:pt idx="0">
                  <c:v>Somalia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Blad1!$J$2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8-9774-47E0-8B7A-88E22635B9D5}"/>
            </c:ext>
          </c:extLst>
        </c:ser>
        <c:ser>
          <c:idx val="9"/>
          <c:order val="9"/>
          <c:tx>
            <c:strRef>
              <c:f>Blad1!$K$1</c:f>
              <c:strCache>
                <c:ptCount val="1"/>
                <c:pt idx="0">
                  <c:v>Eritrea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Blad1!$K$2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9-9774-47E0-8B7A-88E22635B9D5}"/>
            </c:ext>
          </c:extLst>
        </c:ser>
        <c:ser>
          <c:idx val="10"/>
          <c:order val="10"/>
          <c:tx>
            <c:strRef>
              <c:f>Blad1!$L$1</c:f>
              <c:strCache>
                <c:ptCount val="1"/>
                <c:pt idx="0">
                  <c:v>Thailand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Blad1!$L$2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A-9774-47E0-8B7A-88E22635B9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1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2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3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4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5"/>
        <c:txPr>
          <a:bodyPr/>
          <a:lstStyle/>
          <a:p>
            <a:pPr>
              <a:defRPr sz="1800"/>
            </a:pPr>
            <a:endParaRPr lang="sv-SE"/>
          </a:p>
        </c:txPr>
      </c:legendEntry>
      <c:layout>
        <c:manualLayout>
          <c:xMode val="edge"/>
          <c:yMode val="edge"/>
          <c:x val="0"/>
          <c:y val="0"/>
          <c:w val="0.98797763396393423"/>
          <c:h val="0.7827941981252855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94503-31CE-48E2-B80E-15217ED1029F}" type="datetimeFigureOut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8B977-AF6D-4EC5-841C-F9E48581703A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3811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7D68F-5EAD-4DC4-B1D3-6262CDBE6999}" type="datetimeFigureOut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07ECC-1F60-4E96-B455-5B44D664008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53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07529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197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7573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0851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729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119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8759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2603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9985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180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5730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8363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951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135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B7C6-593E-489F-8DDE-06010A061892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58C-63B8-407C-88E6-D24D4124024E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09F2-0F67-4375-912F-121C02468DB1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FC4E-A595-46F9-BBA8-99658960DE9B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FBE1-3854-4835-AEF3-AEAF00C3378B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6A61-9F4F-430F-9848-483C73B24B88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630-8281-40E1-9D1E-537BC1F932D6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660C-A14B-485D-B6F1-7C6AB03CA18A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FFF-FBA0-460C-B19E-829F1511B0F3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AC19-1AA0-45D6-88FD-2D7D91CD8133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4A0E-17D3-4410-B8B9-E3E1ED562C47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CB53B-41B0-4327-AAE4-6108086B4CE6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8000">
    <p:random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4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9.xml"/><Relationship Id="rId3" Type="http://schemas.openxmlformats.org/officeDocument/2006/relationships/chart" Target="../charts/chart25.xml"/><Relationship Id="rId7" Type="http://schemas.openxmlformats.org/officeDocument/2006/relationships/chart" Target="../charts/chart2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7.xml"/><Relationship Id="rId5" Type="http://schemas.openxmlformats.org/officeDocument/2006/relationships/chart" Target="../charts/chart26.xml"/><Relationship Id="rId4" Type="http://schemas.openxmlformats.org/officeDocument/2006/relationships/image" Target="../media/image1.png"/><Relationship Id="rId9" Type="http://schemas.openxmlformats.org/officeDocument/2006/relationships/chart" Target="../charts/chart3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3.xml"/><Relationship Id="rId5" Type="http://schemas.openxmlformats.org/officeDocument/2006/relationships/chart" Target="../charts/chart3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6.xml"/><Relationship Id="rId4" Type="http://schemas.openxmlformats.org/officeDocument/2006/relationships/chart" Target="../charts/char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7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724028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</p:nvPr>
        </p:nvGraphicFramePr>
        <p:xfrm>
          <a:off x="467544" y="6093296"/>
          <a:ext cx="45719" cy="50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CDF0D05C-1592-4790-B433-1894EBAE1C01}" type="slidenum">
              <a:rPr lang="sv-SE">
                <a:solidFill>
                  <a:schemeClr val="tx1"/>
                </a:solidFill>
              </a:rPr>
              <a:t>1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ruta 12"/>
          <p:cNvSpPr txBox="1"/>
          <p:nvPr/>
        </p:nvSpPr>
        <p:spPr>
          <a:xfrm>
            <a:off x="2029674" y="4581128"/>
            <a:ext cx="52694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dirty="0"/>
              <a:t>Nyanlända ungdomars syn på att leva och bo i Sverige.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Invandrarindex 2017</a:t>
            </a:r>
          </a:p>
        </p:txBody>
      </p:sp>
      <p:pic>
        <p:nvPicPr>
          <p:cNvPr id="1026" name="Picture 2" descr="C:\Users\ProBook 4510s\Pictures\IMG_435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1916832"/>
            <a:ext cx="2700975" cy="18002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476625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376146"/>
              </p:ext>
            </p:extLst>
          </p:nvPr>
        </p:nvGraphicFramePr>
        <p:xfrm>
          <a:off x="107504" y="2132856"/>
          <a:ext cx="8856662" cy="446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179512" y="879773"/>
            <a:ext cx="3201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Vad saknar du här i kommunen?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10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158274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814102"/>
              </p:ext>
            </p:extLst>
          </p:nvPr>
        </p:nvGraphicFramePr>
        <p:xfrm>
          <a:off x="323528" y="1220327"/>
          <a:ext cx="8934000" cy="3072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Response|ACCESSLEVEL|q57_1|0|#||">
            <a:extLst>
              <a:ext uri="{FF2B5EF4-FFF2-40B4-BE49-F238E27FC236}">
                <a16:creationId xmlns:a16="http://schemas.microsoft.com/office/drawing/2014/main" id="{7110D2A8-743D-42D6-B0AD-5AA22709D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13360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1073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label">
            <a:extLst>
              <a:ext uri="{FF2B5EF4-FFF2-40B4-BE49-F238E27FC236}">
                <a16:creationId xmlns:a16="http://schemas.microsoft.com/office/drawing/2014/main" id="{235F9674-0889-4404-BC08-A5C14785C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87946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216780"/>
      </p:ext>
    </p:extLst>
  </p:cSld>
  <p:clrMapOvr>
    <a:masterClrMapping/>
  </p:clrMapOvr>
  <p:transition advClick="0" advTm="13375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840215"/>
              </p:ext>
            </p:extLst>
          </p:nvPr>
        </p:nvGraphicFramePr>
        <p:xfrm>
          <a:off x="35496" y="2132857"/>
          <a:ext cx="892867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411760" y="1423379"/>
            <a:ext cx="2769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Vill du starta eget i Sverige?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11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105056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324064"/>
              </p:ext>
            </p:extLst>
          </p:nvPr>
        </p:nvGraphicFramePr>
        <p:xfrm>
          <a:off x="2843808" y="1646063"/>
          <a:ext cx="5040560" cy="694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Response|ACCESSLEVEL|q64|0|#||">
            <a:extLst>
              <a:ext uri="{FF2B5EF4-FFF2-40B4-BE49-F238E27FC236}">
                <a16:creationId xmlns:a16="http://schemas.microsoft.com/office/drawing/2014/main" id="{9A25461C-90AD-4548-99CB-739CB9622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083271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1046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label">
            <a:extLst>
              <a:ext uri="{FF2B5EF4-FFF2-40B4-BE49-F238E27FC236}">
                <a16:creationId xmlns:a16="http://schemas.microsoft.com/office/drawing/2014/main" id="{6F42AAD9-FF3A-4F01-BEF1-52CFE4472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87946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001471"/>
      </p:ext>
    </p:extLst>
  </p:cSld>
  <p:clrMapOvr>
    <a:masterClrMapping/>
  </p:clrMapOvr>
  <p:transition advClick="0" advTm="13375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897023"/>
              </p:ext>
            </p:extLst>
          </p:nvPr>
        </p:nvGraphicFramePr>
        <p:xfrm>
          <a:off x="611560" y="2277838"/>
          <a:ext cx="8512889" cy="4223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156867" y="1425801"/>
            <a:ext cx="5904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upplever du att din allmänna hälsa är?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12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475126" y="5888245"/>
            <a:ext cx="56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1088823"/>
              </p:ext>
            </p:extLst>
          </p:nvPr>
        </p:nvGraphicFramePr>
        <p:xfrm>
          <a:off x="9468222" y="1868702"/>
          <a:ext cx="432048" cy="112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14594467-1C54-4A29-87C5-8A4FD3F2BF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578955"/>
              </p:ext>
            </p:extLst>
          </p:nvPr>
        </p:nvGraphicFramePr>
        <p:xfrm>
          <a:off x="10260632" y="1905295"/>
          <a:ext cx="720080" cy="1200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legend">
            <a:extLst>
              <a:ext uri="{FF2B5EF4-FFF2-40B4-BE49-F238E27FC236}">
                <a16:creationId xmlns:a16="http://schemas.microsoft.com/office/drawing/2014/main" id="{805AE222-855F-42A3-BA83-0679811893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8563425"/>
              </p:ext>
            </p:extLst>
          </p:nvPr>
        </p:nvGraphicFramePr>
        <p:xfrm>
          <a:off x="10116616" y="2057695"/>
          <a:ext cx="648072" cy="1200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legend">
            <a:extLst>
              <a:ext uri="{FF2B5EF4-FFF2-40B4-BE49-F238E27FC236}">
                <a16:creationId xmlns:a16="http://schemas.microsoft.com/office/drawing/2014/main" id="{DE72CD1B-CE70-4170-BDEC-7F7D11F9B2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9327317"/>
              </p:ext>
            </p:extLst>
          </p:nvPr>
        </p:nvGraphicFramePr>
        <p:xfrm flipH="1">
          <a:off x="10260632" y="2492896"/>
          <a:ext cx="288032" cy="612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1" name="legend">
            <a:extLst>
              <a:ext uri="{FF2B5EF4-FFF2-40B4-BE49-F238E27FC236}">
                <a16:creationId xmlns:a16="http://schemas.microsoft.com/office/drawing/2014/main" id="{930F6A0F-9440-4A3D-83B6-19F73C0174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108129"/>
              </p:ext>
            </p:extLst>
          </p:nvPr>
        </p:nvGraphicFramePr>
        <p:xfrm>
          <a:off x="2498463" y="1795133"/>
          <a:ext cx="5976663" cy="80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6" name="Response|ACCESSLEVEL|q72_01|0|#||">
            <a:extLst>
              <a:ext uri="{FF2B5EF4-FFF2-40B4-BE49-F238E27FC236}">
                <a16:creationId xmlns:a16="http://schemas.microsoft.com/office/drawing/2014/main" id="{0E725E11-E77F-4406-BCBD-B3A82C4B6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429556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1001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label">
            <a:extLst>
              <a:ext uri="{FF2B5EF4-FFF2-40B4-BE49-F238E27FC236}">
                <a16:creationId xmlns:a16="http://schemas.microsoft.com/office/drawing/2014/main" id="{4091C1B4-C1F5-4133-86A0-DE1AA0FBC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87946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901511"/>
      </p:ext>
    </p:extLst>
  </p:cSld>
  <p:clrMapOvr>
    <a:masterClrMapping/>
  </p:clrMapOvr>
  <p:transition advClick="0" advTm="13375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079188"/>
              </p:ext>
            </p:extLst>
          </p:nvPr>
        </p:nvGraphicFramePr>
        <p:xfrm>
          <a:off x="124118" y="2132856"/>
          <a:ext cx="8856662" cy="4362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473870" y="1331123"/>
            <a:ext cx="5904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viktig är religionen i ditt liv?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13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58404" y="5875427"/>
            <a:ext cx="56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8705298"/>
              </p:ext>
            </p:extLst>
          </p:nvPr>
        </p:nvGraphicFramePr>
        <p:xfrm>
          <a:off x="9972600" y="1868701"/>
          <a:ext cx="1224136" cy="134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E9AB77BA-6004-4A30-A08F-30BDCC99A4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173568"/>
              </p:ext>
            </p:extLst>
          </p:nvPr>
        </p:nvGraphicFramePr>
        <p:xfrm>
          <a:off x="2339752" y="1866509"/>
          <a:ext cx="8736243" cy="134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Response|ACCESSLEVEL|q83_01|0|#||">
            <a:extLst>
              <a:ext uri="{FF2B5EF4-FFF2-40B4-BE49-F238E27FC236}">
                <a16:creationId xmlns:a16="http://schemas.microsoft.com/office/drawing/2014/main" id="{74C1D81D-FCBF-456F-BD72-46917B468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072109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868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label">
            <a:extLst>
              <a:ext uri="{FF2B5EF4-FFF2-40B4-BE49-F238E27FC236}">
                <a16:creationId xmlns:a16="http://schemas.microsoft.com/office/drawing/2014/main" id="{E03C4F95-5A66-4151-8468-ADCA945D7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87946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793227"/>
      </p:ext>
    </p:extLst>
  </p:cSld>
  <p:clrMapOvr>
    <a:masterClrMapping/>
  </p:clrMapOvr>
  <p:transition advClick="0" advTm="13375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890131"/>
              </p:ext>
            </p:extLst>
          </p:nvPr>
        </p:nvGraphicFramePr>
        <p:xfrm>
          <a:off x="124118" y="1268760"/>
          <a:ext cx="8856662" cy="522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1043608" y="201386"/>
            <a:ext cx="8513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Vad tycker du om följande påståenden? 1 betyder att du inte alls </a:t>
            </a:r>
          </a:p>
          <a:p>
            <a:r>
              <a:rPr lang="sv-SE" dirty="0"/>
              <a:t>håller med och 7 att du håller med helt och hållet.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14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1" name="textruta 10"/>
          <p:cNvSpPr txBox="1"/>
          <p:nvPr/>
        </p:nvSpPr>
        <p:spPr>
          <a:xfrm flipH="1">
            <a:off x="9756575" y="5849171"/>
            <a:ext cx="1008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endParaRPr lang="sv-SE" dirty="0"/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7515115"/>
              </p:ext>
            </p:extLst>
          </p:nvPr>
        </p:nvGraphicFramePr>
        <p:xfrm>
          <a:off x="10620672" y="1868701"/>
          <a:ext cx="648072" cy="2712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1A49D266-A89B-4058-B737-2207FCC6B8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442130"/>
              </p:ext>
            </p:extLst>
          </p:nvPr>
        </p:nvGraphicFramePr>
        <p:xfrm>
          <a:off x="323528" y="980728"/>
          <a:ext cx="856895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Response|ACCESSLEVEL|q84_01|0|#||">
            <a:extLst>
              <a:ext uri="{FF2B5EF4-FFF2-40B4-BE49-F238E27FC236}">
                <a16:creationId xmlns:a16="http://schemas.microsoft.com/office/drawing/2014/main" id="{9F4ED476-3130-44B3-B8E3-42E5F11F0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864612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832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label">
            <a:extLst>
              <a:ext uri="{FF2B5EF4-FFF2-40B4-BE49-F238E27FC236}">
                <a16:creationId xmlns:a16="http://schemas.microsoft.com/office/drawing/2014/main" id="{8BA32793-6C8A-4CA6-BDA2-D833D6BA54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87946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705010"/>
      </p:ext>
    </p:extLst>
  </p:cSld>
  <p:clrMapOvr>
    <a:masterClrMapping/>
  </p:clrMapOvr>
  <p:transition advClick="0" advTm="13375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786852"/>
              </p:ext>
            </p:extLst>
          </p:nvPr>
        </p:nvGraphicFramePr>
        <p:xfrm>
          <a:off x="467544" y="2132856"/>
          <a:ext cx="8496622" cy="446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240123" y="1274399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Är du ….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2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81932" y="6171684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1586059"/>
              </p:ext>
            </p:extLst>
          </p:nvPr>
        </p:nvGraphicFramePr>
        <p:xfrm>
          <a:off x="3187342" y="1791812"/>
          <a:ext cx="2448272" cy="462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Response|ACCESSLEVEL|q01|0|#||">
            <a:extLst>
              <a:ext uri="{FF2B5EF4-FFF2-40B4-BE49-F238E27FC236}">
                <a16:creationId xmlns:a16="http://schemas.microsoft.com/office/drawing/2014/main" id="{B49FDC91-8E92-44E9-A0B2-1E7CE8C69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64408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1399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label">
            <a:extLst>
              <a:ext uri="{FF2B5EF4-FFF2-40B4-BE49-F238E27FC236}">
                <a16:creationId xmlns:a16="http://schemas.microsoft.com/office/drawing/2014/main" id="{5F1DF198-39C0-4A84-A22C-ADCC79282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17348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 advTm="13375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987647"/>
              </p:ext>
            </p:extLst>
          </p:nvPr>
        </p:nvGraphicFramePr>
        <p:xfrm>
          <a:off x="35496" y="2152496"/>
          <a:ext cx="9108504" cy="4213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267744" y="1326806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Ålder….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3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8366" y="5987018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849891"/>
              </p:ext>
            </p:extLst>
          </p:nvPr>
        </p:nvGraphicFramePr>
        <p:xfrm>
          <a:off x="2267744" y="1759902"/>
          <a:ext cx="5987654" cy="462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Response|ACCESSLEVEL|q02|0|#||">
            <a:extLst>
              <a:ext uri="{FF2B5EF4-FFF2-40B4-BE49-F238E27FC236}">
                <a16:creationId xmlns:a16="http://schemas.microsoft.com/office/drawing/2014/main" id="{6CB3A244-83C1-4D07-9F04-A6EA403E6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218891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1399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label">
            <a:extLst>
              <a:ext uri="{FF2B5EF4-FFF2-40B4-BE49-F238E27FC236}">
                <a16:creationId xmlns:a16="http://schemas.microsoft.com/office/drawing/2014/main" id="{2644D510-564C-4FFD-9A7E-5B79355B6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229343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797984"/>
      </p:ext>
    </p:extLst>
  </p:cSld>
  <p:clrMapOvr>
    <a:masterClrMapping/>
  </p:clrMapOvr>
  <p:transition advClick="0" advTm="13375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204020"/>
              </p:ext>
            </p:extLst>
          </p:nvPr>
        </p:nvGraphicFramePr>
        <p:xfrm>
          <a:off x="467544" y="2420888"/>
          <a:ext cx="8496622" cy="4175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467544" y="1158830"/>
            <a:ext cx="6778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 vilket land bodde du före resan/flykten till Sverige?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4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50617" y="6113038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 flipH="1">
          <a:off x="9225170" y="1257098"/>
          <a:ext cx="1035462" cy="1235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DF51849D-7A4A-4D19-B8AA-2BA65D42067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 flipH="1">
          <a:off x="9540551" y="1759902"/>
          <a:ext cx="72009" cy="138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legend">
            <a:extLst>
              <a:ext uri="{FF2B5EF4-FFF2-40B4-BE49-F238E27FC236}">
                <a16:creationId xmlns:a16="http://schemas.microsoft.com/office/drawing/2014/main" id="{805660DD-8FD4-4E5C-97A4-0BBB426307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492960"/>
              </p:ext>
            </p:extLst>
          </p:nvPr>
        </p:nvGraphicFramePr>
        <p:xfrm>
          <a:off x="323528" y="1649818"/>
          <a:ext cx="8364826" cy="987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9" name="Response|ACCESSLEVEL|q05|0|#||">
            <a:extLst>
              <a:ext uri="{FF2B5EF4-FFF2-40B4-BE49-F238E27FC236}">
                <a16:creationId xmlns:a16="http://schemas.microsoft.com/office/drawing/2014/main" id="{51A4146D-9A6B-467A-9AC3-F1D5AD4CB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056846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1322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label">
            <a:extLst>
              <a:ext uri="{FF2B5EF4-FFF2-40B4-BE49-F238E27FC236}">
                <a16:creationId xmlns:a16="http://schemas.microsoft.com/office/drawing/2014/main" id="{F5D182FA-8B8A-4F70-B755-3DA10C196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87946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430700"/>
      </p:ext>
    </p:extLst>
  </p:cSld>
  <p:clrMapOvr>
    <a:masterClrMapping/>
  </p:clrMapOvr>
  <p:transition advClick="0" advTm="13375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4071" y="731013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109957"/>
              </p:ext>
            </p:extLst>
          </p:nvPr>
        </p:nvGraphicFramePr>
        <p:xfrm>
          <a:off x="107504" y="2445865"/>
          <a:ext cx="9360718" cy="3910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1403648" y="1453236"/>
            <a:ext cx="2830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Vilket år kom du till Sverige?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5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68024" y="6126987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7EBE1061-B506-4736-A31F-5F3A82D8E7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1703175"/>
              </p:ext>
            </p:extLst>
          </p:nvPr>
        </p:nvGraphicFramePr>
        <p:xfrm>
          <a:off x="824648" y="1687736"/>
          <a:ext cx="8568630" cy="792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Response|ACCESSLEVEL|q07|0|#||">
            <a:extLst>
              <a:ext uri="{FF2B5EF4-FFF2-40B4-BE49-F238E27FC236}">
                <a16:creationId xmlns:a16="http://schemas.microsoft.com/office/drawing/2014/main" id="{9E1C3821-CF0A-4948-821D-44504577D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56557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1319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label">
            <a:extLst>
              <a:ext uri="{FF2B5EF4-FFF2-40B4-BE49-F238E27FC236}">
                <a16:creationId xmlns:a16="http://schemas.microsoft.com/office/drawing/2014/main" id="{D0046611-2AED-4A38-A760-A199CDC6E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87946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532585"/>
      </p:ext>
    </p:extLst>
  </p:cSld>
  <p:clrMapOvr>
    <a:masterClrMapping/>
  </p:clrMapOvr>
  <p:transition advClick="0" advTm="13375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182496"/>
              </p:ext>
            </p:extLst>
          </p:nvPr>
        </p:nvGraphicFramePr>
        <p:xfrm>
          <a:off x="179190" y="2557501"/>
          <a:ext cx="8784976" cy="3823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755576" y="900839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Kom du till Sverige ....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6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1811" y="6099391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424092"/>
              </p:ext>
            </p:extLst>
          </p:nvPr>
        </p:nvGraphicFramePr>
        <p:xfrm flipH="1">
          <a:off x="8686799" y="1815073"/>
          <a:ext cx="45719" cy="485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F47B581B-A36C-4A2B-8D81-A48FF6410B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275541"/>
              </p:ext>
            </p:extLst>
          </p:nvPr>
        </p:nvGraphicFramePr>
        <p:xfrm>
          <a:off x="539552" y="1434622"/>
          <a:ext cx="7715846" cy="163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Response|ACCESSLEVEL|q08|0|#||">
            <a:extLst>
              <a:ext uri="{FF2B5EF4-FFF2-40B4-BE49-F238E27FC236}">
                <a16:creationId xmlns:a16="http://schemas.microsoft.com/office/drawing/2014/main" id="{E6D646E3-7C27-4EE8-9122-E0845FA89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01010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1310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label">
            <a:extLst>
              <a:ext uri="{FF2B5EF4-FFF2-40B4-BE49-F238E27FC236}">
                <a16:creationId xmlns:a16="http://schemas.microsoft.com/office/drawing/2014/main" id="{854AA584-348F-4BBB-95BB-CBB3F9212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87946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765259"/>
      </p:ext>
    </p:extLst>
  </p:cSld>
  <p:clrMapOvr>
    <a:masterClrMapping/>
  </p:clrMapOvr>
  <p:transition advClick="0" advTm="13375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357014"/>
              </p:ext>
            </p:extLst>
          </p:nvPr>
        </p:nvGraphicFramePr>
        <p:xfrm>
          <a:off x="467544" y="2132856"/>
          <a:ext cx="8496622" cy="446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236909" y="1354841"/>
            <a:ext cx="3221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Kom du till Sverige som flykting?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7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81932" y="6171684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855134"/>
              </p:ext>
            </p:extLst>
          </p:nvPr>
        </p:nvGraphicFramePr>
        <p:xfrm>
          <a:off x="3131840" y="1901432"/>
          <a:ext cx="2448272" cy="462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Response|ACCESSLEVEL|q12|0|#||">
            <a:extLst>
              <a:ext uri="{FF2B5EF4-FFF2-40B4-BE49-F238E27FC236}">
                <a16:creationId xmlns:a16="http://schemas.microsoft.com/office/drawing/2014/main" id="{74C4DF1A-EC81-4C37-BD6C-A915D91AD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79172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1285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label">
            <a:extLst>
              <a:ext uri="{FF2B5EF4-FFF2-40B4-BE49-F238E27FC236}">
                <a16:creationId xmlns:a16="http://schemas.microsoft.com/office/drawing/2014/main" id="{A24DD46C-3A90-454C-BBF6-7378A2419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87946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148876"/>
      </p:ext>
    </p:extLst>
  </p:cSld>
  <p:clrMapOvr>
    <a:masterClrMapping/>
  </p:clrMapOvr>
  <p:transition advClick="0" advTm="13375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455457"/>
              </p:ext>
            </p:extLst>
          </p:nvPr>
        </p:nvGraphicFramePr>
        <p:xfrm>
          <a:off x="179190" y="2132856"/>
          <a:ext cx="8784976" cy="435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160416" y="909397"/>
            <a:ext cx="326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Vilka av följande använder du?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8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122935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8057681"/>
              </p:ext>
            </p:extLst>
          </p:nvPr>
        </p:nvGraphicFramePr>
        <p:xfrm>
          <a:off x="2267744" y="1203720"/>
          <a:ext cx="9163551" cy="157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Response|ACCESSLEVEL|q22_1|0|#||">
            <a:extLst>
              <a:ext uri="{FF2B5EF4-FFF2-40B4-BE49-F238E27FC236}">
                <a16:creationId xmlns:a16="http://schemas.microsoft.com/office/drawing/2014/main" id="{3C6696D4-F1D7-42D5-8FC8-0C0D765CA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981213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327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label">
            <a:extLst>
              <a:ext uri="{FF2B5EF4-FFF2-40B4-BE49-F238E27FC236}">
                <a16:creationId xmlns:a16="http://schemas.microsoft.com/office/drawing/2014/main" id="{D9E841D0-767F-4A64-88B9-B3454F5B2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87946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738944"/>
      </p:ext>
    </p:extLst>
  </p:cSld>
  <p:clrMapOvr>
    <a:masterClrMapping/>
  </p:clrMapOvr>
  <p:transition advClick="0" advTm="13375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301055"/>
              </p:ext>
            </p:extLst>
          </p:nvPr>
        </p:nvGraphicFramePr>
        <p:xfrm>
          <a:off x="107504" y="2132856"/>
          <a:ext cx="8856662" cy="446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267744" y="1235215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Har någon i din familj ansökt hos Migrationsverket på </a:t>
            </a:r>
          </a:p>
          <a:p>
            <a:r>
              <a:rPr lang="sv-SE" dirty="0"/>
              <a:t>anknytning till dig för att få komma till Sverige?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9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078116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767060"/>
              </p:ext>
            </p:extLst>
          </p:nvPr>
        </p:nvGraphicFramePr>
        <p:xfrm>
          <a:off x="3131840" y="1844036"/>
          <a:ext cx="5040560" cy="462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Response|ACCESSLEVEL|q23|0|#||">
            <a:extLst>
              <a:ext uri="{FF2B5EF4-FFF2-40B4-BE49-F238E27FC236}">
                <a16:creationId xmlns:a16="http://schemas.microsoft.com/office/drawing/2014/main" id="{42E7DBF7-6817-44C0-9469-21E4A1EF1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13202"/>
              </p:ext>
            </p:extLst>
          </p:nvPr>
        </p:nvGraphicFramePr>
        <p:xfrm>
          <a:off x="8388424" y="108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1191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label">
            <a:extLst>
              <a:ext uri="{FF2B5EF4-FFF2-40B4-BE49-F238E27FC236}">
                <a16:creationId xmlns:a16="http://schemas.microsoft.com/office/drawing/2014/main" id="{DCD0418C-4FC1-4638-9BE3-6E6C2C44A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87946"/>
              </p:ext>
            </p:extLst>
          </p:nvPr>
        </p:nvGraphicFramePr>
        <p:xfrm>
          <a:off x="7524328" y="108000"/>
          <a:ext cx="792088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Bas total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698242"/>
      </p:ext>
    </p:extLst>
  </p:cSld>
  <p:clrMapOvr>
    <a:masterClrMapping/>
  </p:clrMapOvr>
  <p:transition advClick="0" advTm="13375">
    <p:random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13791</TotalTime>
  <Words>329</Words>
  <Application>Microsoft Office PowerPoint</Application>
  <PresentationFormat>On-screen Show (4:3)</PresentationFormat>
  <Paragraphs>126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ProBook 4510s</dc:creator>
  <cp:lastModifiedBy>Fredrik Lundvall</cp:lastModifiedBy>
  <cp:revision>927</cp:revision>
  <dcterms:created xsi:type="dcterms:W3CDTF">2014-05-27T09:20:22Z</dcterms:created>
  <dcterms:modified xsi:type="dcterms:W3CDTF">2017-11-29T19:32:42Z</dcterms:modified>
</cp:coreProperties>
</file>