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4.xml" ContentType="application/vnd.openxmlformats-officedocument.presentationml.notesSl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notesSlides/notesSlide5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6.xml" ContentType="application/vnd.openxmlformats-officedocument.presentationml.notesSlide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notesSlides/notesSlide7.xml" ContentType="application/vnd.openxmlformats-officedocument.presentationml.notesSlide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notesSlides/notesSlide8.xml" ContentType="application/vnd.openxmlformats-officedocument.presentationml.notesSlide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notesSlides/notesSlide9.xml" ContentType="application/vnd.openxmlformats-officedocument.presentationml.notesSlide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notesSlides/notesSlide10.xml" ContentType="application/vnd.openxmlformats-officedocument.presentationml.notesSlide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notesSlides/notesSlide11.xml" ContentType="application/vnd.openxmlformats-officedocument.presentationml.notesSlide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notesSlides/notesSlide12.xml" ContentType="application/vnd.openxmlformats-officedocument.presentationml.notesSlide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notesSlides/notesSlide13.xml" ContentType="application/vnd.openxmlformats-officedocument.presentationml.notesSlide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notesSlides/notesSlide14.xml" ContentType="application/vnd.openxmlformats-officedocument.presentationml.notesSlide+xml"/>
  <Override PartName="/ppt/charts/chart27.xml" ContentType="application/vnd.openxmlformats-officedocument.drawingml.chart+xml"/>
  <Override PartName="/ppt/charts/chart28.xml" ContentType="application/vnd.openxmlformats-officedocument.drawingml.chart+xml"/>
  <Override PartName="/ppt/notesSlides/notesSlide15.xml" ContentType="application/vnd.openxmlformats-officedocument.presentationml.notesSlide+xml"/>
  <Override PartName="/ppt/charts/chart29.xml" ContentType="application/vnd.openxmlformats-officedocument.drawingml.chart+xml"/>
  <Override PartName="/ppt/charts/chart30.xml" ContentType="application/vnd.openxmlformats-officedocument.drawingml.chart+xml"/>
  <Override PartName="/ppt/notesSlides/notesSlide16.xml" ContentType="application/vnd.openxmlformats-officedocument.presentationml.notesSlide+xml"/>
  <Override PartName="/ppt/charts/chart31.xml" ContentType="application/vnd.openxmlformats-officedocument.drawingml.chart+xml"/>
  <Override PartName="/ppt/charts/chart32.xml" ContentType="application/vnd.openxmlformats-officedocument.drawingml.chart+xml"/>
  <Override PartName="/ppt/notesSlides/notesSlide17.xml" ContentType="application/vnd.openxmlformats-officedocument.presentationml.notesSlide+xml"/>
  <Override PartName="/ppt/charts/chart33.xml" ContentType="application/vnd.openxmlformats-officedocument.drawingml.chart+xml"/>
  <Override PartName="/ppt/charts/chart34.xml" ContentType="application/vnd.openxmlformats-officedocument.drawingml.chart+xml"/>
  <Override PartName="/ppt/notesSlides/notesSlide18.xml" ContentType="application/vnd.openxmlformats-officedocument.presentationml.notesSlide+xml"/>
  <Override PartName="/ppt/charts/chart35.xml" ContentType="application/vnd.openxmlformats-officedocument.drawingml.chart+xml"/>
  <Override PartName="/ppt/charts/chart36.xml" ContentType="application/vnd.openxmlformats-officedocument.drawingml.chart+xml"/>
  <Override PartName="/ppt/notesSlides/notesSlide19.xml" ContentType="application/vnd.openxmlformats-officedocument.presentationml.notesSlide+xml"/>
  <Override PartName="/ppt/charts/chart37.xml" ContentType="application/vnd.openxmlformats-officedocument.drawingml.chart+xml"/>
  <Override PartName="/ppt/charts/chart38.xml" ContentType="application/vnd.openxmlformats-officedocument.drawingml.chart+xml"/>
  <Override PartName="/ppt/notesSlides/notesSlide20.xml" ContentType="application/vnd.openxmlformats-officedocument.presentationml.notesSlide+xml"/>
  <Override PartName="/ppt/charts/chart39.xml" ContentType="application/vnd.openxmlformats-officedocument.drawingml.chart+xml"/>
  <Override PartName="/ppt/charts/chart40.xml" ContentType="application/vnd.openxmlformats-officedocument.drawingml.chart+xml"/>
  <Override PartName="/ppt/charts/chart41.xml" ContentType="application/vnd.openxmlformats-officedocument.drawingml.chart+xml"/>
  <Override PartName="/ppt/notesSlides/notesSlide21.xml" ContentType="application/vnd.openxmlformats-officedocument.presentationml.notesSlide+xml"/>
  <Override PartName="/ppt/charts/chart42.xml" ContentType="application/vnd.openxmlformats-officedocument.drawingml.chart+xml"/>
  <Override PartName="/ppt/charts/chart43.xml" ContentType="application/vnd.openxmlformats-officedocument.drawingml.chart+xml"/>
  <Override PartName="/ppt/charts/chart44.xml" ContentType="application/vnd.openxmlformats-officedocument.drawingml.chart+xml"/>
  <Override PartName="/ppt/notesSlides/notesSlide22.xml" ContentType="application/vnd.openxmlformats-officedocument.presentationml.notesSlide+xml"/>
  <Override PartName="/ppt/charts/chart45.xml" ContentType="application/vnd.openxmlformats-officedocument.drawingml.chart+xml"/>
  <Override PartName="/ppt/charts/chart46.xml" ContentType="application/vnd.openxmlformats-officedocument.drawingml.chart+xml"/>
  <Override PartName="/ppt/charts/chart47.xml" ContentType="application/vnd.openxmlformats-officedocument.drawingml.chart+xml"/>
  <Override PartName="/ppt/charts/chart48.xml" ContentType="application/vnd.openxmlformats-officedocument.drawingml.chart+xml"/>
  <Override PartName="/ppt/notesSlides/notesSlide23.xml" ContentType="application/vnd.openxmlformats-officedocument.presentationml.notesSlide+xml"/>
  <Override PartName="/ppt/charts/chart49.xml" ContentType="application/vnd.openxmlformats-officedocument.drawingml.chart+xml"/>
  <Override PartName="/ppt/charts/chart50.xml" ContentType="application/vnd.openxmlformats-officedocument.drawingml.chart+xml"/>
  <Override PartName="/ppt/charts/chart51.xml" ContentType="application/vnd.openxmlformats-officedocument.drawingml.chart+xml"/>
  <Override PartName="/ppt/notesSlides/notesSlide24.xml" ContentType="application/vnd.openxmlformats-officedocument.presentationml.notesSlide+xml"/>
  <Override PartName="/ppt/charts/chart52.xml" ContentType="application/vnd.openxmlformats-officedocument.drawingml.chart+xml"/>
  <Override PartName="/ppt/charts/chart53.xml" ContentType="application/vnd.openxmlformats-officedocument.drawingml.chart+xml"/>
  <Override PartName="/ppt/charts/chart54.xml" ContentType="application/vnd.openxmlformats-officedocument.drawingml.char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378" r:id="rId2"/>
    <p:sldId id="500" r:id="rId3"/>
    <p:sldId id="503" r:id="rId4"/>
    <p:sldId id="505" r:id="rId5"/>
    <p:sldId id="507" r:id="rId6"/>
    <p:sldId id="516" r:id="rId7"/>
    <p:sldId id="521" r:id="rId8"/>
    <p:sldId id="524" r:id="rId9"/>
    <p:sldId id="525" r:id="rId10"/>
    <p:sldId id="531" r:id="rId11"/>
    <p:sldId id="535" r:id="rId12"/>
    <p:sldId id="536" r:id="rId13"/>
    <p:sldId id="537" r:id="rId14"/>
    <p:sldId id="547" r:id="rId15"/>
    <p:sldId id="557" r:id="rId16"/>
    <p:sldId id="560" r:id="rId17"/>
    <p:sldId id="567" r:id="rId18"/>
    <p:sldId id="586" r:id="rId19"/>
    <p:sldId id="593" r:id="rId20"/>
    <p:sldId id="607" r:id="rId21"/>
    <p:sldId id="610" r:id="rId22"/>
    <p:sldId id="616" r:id="rId23"/>
    <p:sldId id="619" r:id="rId24"/>
    <p:sldId id="626" r:id="rId25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76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41" autoAdjust="0"/>
    <p:restoredTop sz="94658" autoAdjust="0"/>
  </p:normalViewPr>
  <p:slideViewPr>
    <p:cSldViewPr>
      <p:cViewPr varScale="1">
        <p:scale>
          <a:sx n="61" d="100"/>
          <a:sy n="61" d="100"/>
        </p:scale>
        <p:origin x="1243" y="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edrik Lundvall" userId="e41d2c46527c7a38" providerId="LiveId" clId="{6B36BC60-2D2B-4F04-A6FA-838BEA75B00F}"/>
    <pc:docChg chg="delSld">
      <pc:chgData name="Fredrik Lundvall" userId="e41d2c46527c7a38" providerId="LiveId" clId="{6B36BC60-2D2B-4F04-A6FA-838BEA75B00F}" dt="2017-11-29T19:16:03.272" v="104" actId="2696"/>
      <pc:docMkLst>
        <pc:docMk/>
      </pc:docMkLst>
      <pc:sldChg chg="del">
        <pc:chgData name="Fredrik Lundvall" userId="e41d2c46527c7a38" providerId="LiveId" clId="{6B36BC60-2D2B-4F04-A6FA-838BEA75B00F}" dt="2017-11-29T19:10:16.006" v="0" actId="2696"/>
        <pc:sldMkLst>
          <pc:docMk/>
          <pc:sldMk cId="0" sldId="288"/>
        </pc:sldMkLst>
      </pc:sldChg>
      <pc:sldChg chg="del">
        <pc:chgData name="Fredrik Lundvall" userId="e41d2c46527c7a38" providerId="LiveId" clId="{6B36BC60-2D2B-4F04-A6FA-838BEA75B00F}" dt="2017-11-29T19:10:34.619" v="2" actId="2696"/>
        <pc:sldMkLst>
          <pc:docMk/>
          <pc:sldMk cId="1903573415" sldId="502"/>
        </pc:sldMkLst>
      </pc:sldChg>
      <pc:sldChg chg="del">
        <pc:chgData name="Fredrik Lundvall" userId="e41d2c46527c7a38" providerId="LiveId" clId="{6B36BC60-2D2B-4F04-A6FA-838BEA75B00F}" dt="2017-11-29T19:10:38.708" v="3" actId="2696"/>
        <pc:sldMkLst>
          <pc:docMk/>
          <pc:sldMk cId="376093408" sldId="504"/>
        </pc:sldMkLst>
      </pc:sldChg>
      <pc:sldChg chg="del">
        <pc:chgData name="Fredrik Lundvall" userId="e41d2c46527c7a38" providerId="LiveId" clId="{6B36BC60-2D2B-4F04-A6FA-838BEA75B00F}" dt="2017-11-29T19:10:47.148" v="4" actId="2696"/>
        <pc:sldMkLst>
          <pc:docMk/>
          <pc:sldMk cId="3940414988" sldId="506"/>
        </pc:sldMkLst>
      </pc:sldChg>
      <pc:sldChg chg="del">
        <pc:chgData name="Fredrik Lundvall" userId="e41d2c46527c7a38" providerId="LiveId" clId="{6B36BC60-2D2B-4F04-A6FA-838BEA75B00F}" dt="2017-11-29T19:10:58.161" v="5" actId="2696"/>
        <pc:sldMkLst>
          <pc:docMk/>
          <pc:sldMk cId="3552139327" sldId="508"/>
        </pc:sldMkLst>
      </pc:sldChg>
      <pc:sldChg chg="del">
        <pc:chgData name="Fredrik Lundvall" userId="e41d2c46527c7a38" providerId="LiveId" clId="{6B36BC60-2D2B-4F04-A6FA-838BEA75B00F}" dt="2017-11-29T19:10:59.665" v="6" actId="2696"/>
        <pc:sldMkLst>
          <pc:docMk/>
          <pc:sldMk cId="3408391880" sldId="509"/>
        </pc:sldMkLst>
      </pc:sldChg>
      <pc:sldChg chg="del">
        <pc:chgData name="Fredrik Lundvall" userId="e41d2c46527c7a38" providerId="LiveId" clId="{6B36BC60-2D2B-4F04-A6FA-838BEA75B00F}" dt="2017-11-29T19:11:01.856" v="7" actId="2696"/>
        <pc:sldMkLst>
          <pc:docMk/>
          <pc:sldMk cId="3169917265" sldId="510"/>
        </pc:sldMkLst>
      </pc:sldChg>
      <pc:sldChg chg="del">
        <pc:chgData name="Fredrik Lundvall" userId="e41d2c46527c7a38" providerId="LiveId" clId="{6B36BC60-2D2B-4F04-A6FA-838BEA75B00F}" dt="2017-11-29T19:11:05.792" v="8" actId="2696"/>
        <pc:sldMkLst>
          <pc:docMk/>
          <pc:sldMk cId="787417984" sldId="511"/>
        </pc:sldMkLst>
      </pc:sldChg>
      <pc:sldChg chg="del">
        <pc:chgData name="Fredrik Lundvall" userId="e41d2c46527c7a38" providerId="LiveId" clId="{6B36BC60-2D2B-4F04-A6FA-838BEA75B00F}" dt="2017-11-29T19:11:07.396" v="9" actId="2696"/>
        <pc:sldMkLst>
          <pc:docMk/>
          <pc:sldMk cId="4285856908" sldId="512"/>
        </pc:sldMkLst>
      </pc:sldChg>
      <pc:sldChg chg="del">
        <pc:chgData name="Fredrik Lundvall" userId="e41d2c46527c7a38" providerId="LiveId" clId="{6B36BC60-2D2B-4F04-A6FA-838BEA75B00F}" dt="2017-11-29T19:11:08.824" v="10" actId="2696"/>
        <pc:sldMkLst>
          <pc:docMk/>
          <pc:sldMk cId="2360625322" sldId="513"/>
        </pc:sldMkLst>
      </pc:sldChg>
      <pc:sldChg chg="del">
        <pc:chgData name="Fredrik Lundvall" userId="e41d2c46527c7a38" providerId="LiveId" clId="{6B36BC60-2D2B-4F04-A6FA-838BEA75B00F}" dt="2017-11-29T19:11:10.174" v="11" actId="2696"/>
        <pc:sldMkLst>
          <pc:docMk/>
          <pc:sldMk cId="1599499775" sldId="514"/>
        </pc:sldMkLst>
      </pc:sldChg>
      <pc:sldChg chg="del">
        <pc:chgData name="Fredrik Lundvall" userId="e41d2c46527c7a38" providerId="LiveId" clId="{6B36BC60-2D2B-4F04-A6FA-838BEA75B00F}" dt="2017-11-29T19:11:11.114" v="12" actId="2696"/>
        <pc:sldMkLst>
          <pc:docMk/>
          <pc:sldMk cId="3209333322" sldId="515"/>
        </pc:sldMkLst>
      </pc:sldChg>
      <pc:sldChg chg="del">
        <pc:chgData name="Fredrik Lundvall" userId="e41d2c46527c7a38" providerId="LiveId" clId="{6B36BC60-2D2B-4F04-A6FA-838BEA75B00F}" dt="2017-11-29T19:11:26.608" v="13" actId="2696"/>
        <pc:sldMkLst>
          <pc:docMk/>
          <pc:sldMk cId="984042385" sldId="517"/>
        </pc:sldMkLst>
      </pc:sldChg>
      <pc:sldChg chg="del">
        <pc:chgData name="Fredrik Lundvall" userId="e41d2c46527c7a38" providerId="LiveId" clId="{6B36BC60-2D2B-4F04-A6FA-838BEA75B00F}" dt="2017-11-29T19:11:30.033" v="15" actId="2696"/>
        <pc:sldMkLst>
          <pc:docMk/>
          <pc:sldMk cId="3263474211" sldId="518"/>
        </pc:sldMkLst>
      </pc:sldChg>
      <pc:sldChg chg="del">
        <pc:chgData name="Fredrik Lundvall" userId="e41d2c46527c7a38" providerId="LiveId" clId="{6B36BC60-2D2B-4F04-A6FA-838BEA75B00F}" dt="2017-11-29T19:11:28.962" v="14" actId="2696"/>
        <pc:sldMkLst>
          <pc:docMk/>
          <pc:sldMk cId="1383520528" sldId="519"/>
        </pc:sldMkLst>
      </pc:sldChg>
      <pc:sldChg chg="del">
        <pc:chgData name="Fredrik Lundvall" userId="e41d2c46527c7a38" providerId="LiveId" clId="{6B36BC60-2D2B-4F04-A6FA-838BEA75B00F}" dt="2017-11-29T19:11:31.454" v="16" actId="2696"/>
        <pc:sldMkLst>
          <pc:docMk/>
          <pc:sldMk cId="2421477267" sldId="520"/>
        </pc:sldMkLst>
      </pc:sldChg>
      <pc:sldChg chg="del">
        <pc:chgData name="Fredrik Lundvall" userId="e41d2c46527c7a38" providerId="LiveId" clId="{6B36BC60-2D2B-4F04-A6FA-838BEA75B00F}" dt="2017-11-29T19:11:39.920" v="17" actId="2696"/>
        <pc:sldMkLst>
          <pc:docMk/>
          <pc:sldMk cId="1960868489" sldId="522"/>
        </pc:sldMkLst>
      </pc:sldChg>
      <pc:sldChg chg="del">
        <pc:chgData name="Fredrik Lundvall" userId="e41d2c46527c7a38" providerId="LiveId" clId="{6B36BC60-2D2B-4F04-A6FA-838BEA75B00F}" dt="2017-11-29T19:11:41.485" v="18" actId="2696"/>
        <pc:sldMkLst>
          <pc:docMk/>
          <pc:sldMk cId="384048263" sldId="523"/>
        </pc:sldMkLst>
      </pc:sldChg>
      <pc:sldChg chg="del">
        <pc:chgData name="Fredrik Lundvall" userId="e41d2c46527c7a38" providerId="LiveId" clId="{6B36BC60-2D2B-4F04-A6FA-838BEA75B00F}" dt="2017-11-29T19:12:01.271" v="19" actId="2696"/>
        <pc:sldMkLst>
          <pc:docMk/>
          <pc:sldMk cId="3335238983" sldId="526"/>
        </pc:sldMkLst>
      </pc:sldChg>
      <pc:sldChg chg="del">
        <pc:chgData name="Fredrik Lundvall" userId="e41d2c46527c7a38" providerId="LiveId" clId="{6B36BC60-2D2B-4F04-A6FA-838BEA75B00F}" dt="2017-11-29T19:12:03.949" v="20" actId="2696"/>
        <pc:sldMkLst>
          <pc:docMk/>
          <pc:sldMk cId="3253022402" sldId="527"/>
        </pc:sldMkLst>
      </pc:sldChg>
      <pc:sldChg chg="del">
        <pc:chgData name="Fredrik Lundvall" userId="e41d2c46527c7a38" providerId="LiveId" clId="{6B36BC60-2D2B-4F04-A6FA-838BEA75B00F}" dt="2017-11-29T19:12:05.303" v="21" actId="2696"/>
        <pc:sldMkLst>
          <pc:docMk/>
          <pc:sldMk cId="1362184106" sldId="528"/>
        </pc:sldMkLst>
      </pc:sldChg>
      <pc:sldChg chg="del">
        <pc:chgData name="Fredrik Lundvall" userId="e41d2c46527c7a38" providerId="LiveId" clId="{6B36BC60-2D2B-4F04-A6FA-838BEA75B00F}" dt="2017-11-29T19:12:06.268" v="22" actId="2696"/>
        <pc:sldMkLst>
          <pc:docMk/>
          <pc:sldMk cId="2106814098" sldId="529"/>
        </pc:sldMkLst>
      </pc:sldChg>
      <pc:sldChg chg="del">
        <pc:chgData name="Fredrik Lundvall" userId="e41d2c46527c7a38" providerId="LiveId" clId="{6B36BC60-2D2B-4F04-A6FA-838BEA75B00F}" dt="2017-11-29T19:12:07.588" v="23" actId="2696"/>
        <pc:sldMkLst>
          <pc:docMk/>
          <pc:sldMk cId="1342126880" sldId="530"/>
        </pc:sldMkLst>
      </pc:sldChg>
      <pc:sldChg chg="del">
        <pc:chgData name="Fredrik Lundvall" userId="e41d2c46527c7a38" providerId="LiveId" clId="{6B36BC60-2D2B-4F04-A6FA-838BEA75B00F}" dt="2017-11-29T19:12:13.394" v="24" actId="2696"/>
        <pc:sldMkLst>
          <pc:docMk/>
          <pc:sldMk cId="280269229" sldId="532"/>
        </pc:sldMkLst>
      </pc:sldChg>
      <pc:sldChg chg="del">
        <pc:chgData name="Fredrik Lundvall" userId="e41d2c46527c7a38" providerId="LiveId" clId="{6B36BC60-2D2B-4F04-A6FA-838BEA75B00F}" dt="2017-11-29T19:12:15.177" v="25" actId="2696"/>
        <pc:sldMkLst>
          <pc:docMk/>
          <pc:sldMk cId="4201095441" sldId="533"/>
        </pc:sldMkLst>
      </pc:sldChg>
      <pc:sldChg chg="del">
        <pc:chgData name="Fredrik Lundvall" userId="e41d2c46527c7a38" providerId="LiveId" clId="{6B36BC60-2D2B-4F04-A6FA-838BEA75B00F}" dt="2017-11-29T19:12:26.010" v="26" actId="2696"/>
        <pc:sldMkLst>
          <pc:docMk/>
          <pc:sldMk cId="4255093112" sldId="534"/>
        </pc:sldMkLst>
      </pc:sldChg>
      <pc:sldChg chg="del">
        <pc:chgData name="Fredrik Lundvall" userId="e41d2c46527c7a38" providerId="LiveId" clId="{6B36BC60-2D2B-4F04-A6FA-838BEA75B00F}" dt="2017-11-29T19:12:33.507" v="27" actId="2696"/>
        <pc:sldMkLst>
          <pc:docMk/>
          <pc:sldMk cId="2157811506" sldId="538"/>
        </pc:sldMkLst>
      </pc:sldChg>
      <pc:sldChg chg="del">
        <pc:chgData name="Fredrik Lundvall" userId="e41d2c46527c7a38" providerId="LiveId" clId="{6B36BC60-2D2B-4F04-A6FA-838BEA75B00F}" dt="2017-11-29T19:12:34.358" v="28" actId="2696"/>
        <pc:sldMkLst>
          <pc:docMk/>
          <pc:sldMk cId="2478701860" sldId="539"/>
        </pc:sldMkLst>
      </pc:sldChg>
      <pc:sldChg chg="del">
        <pc:chgData name="Fredrik Lundvall" userId="e41d2c46527c7a38" providerId="LiveId" clId="{6B36BC60-2D2B-4F04-A6FA-838BEA75B00F}" dt="2017-11-29T19:12:35.940" v="29" actId="2696"/>
        <pc:sldMkLst>
          <pc:docMk/>
          <pc:sldMk cId="2542779995" sldId="540"/>
        </pc:sldMkLst>
      </pc:sldChg>
      <pc:sldChg chg="del">
        <pc:chgData name="Fredrik Lundvall" userId="e41d2c46527c7a38" providerId="LiveId" clId="{6B36BC60-2D2B-4F04-A6FA-838BEA75B00F}" dt="2017-11-29T19:12:37.165" v="30" actId="2696"/>
        <pc:sldMkLst>
          <pc:docMk/>
          <pc:sldMk cId="270909674" sldId="541"/>
        </pc:sldMkLst>
      </pc:sldChg>
      <pc:sldChg chg="del">
        <pc:chgData name="Fredrik Lundvall" userId="e41d2c46527c7a38" providerId="LiveId" clId="{6B36BC60-2D2B-4F04-A6FA-838BEA75B00F}" dt="2017-11-29T19:12:42.011" v="31" actId="2696"/>
        <pc:sldMkLst>
          <pc:docMk/>
          <pc:sldMk cId="2202860293" sldId="542"/>
        </pc:sldMkLst>
      </pc:sldChg>
      <pc:sldChg chg="del">
        <pc:chgData name="Fredrik Lundvall" userId="e41d2c46527c7a38" providerId="LiveId" clId="{6B36BC60-2D2B-4F04-A6FA-838BEA75B00F}" dt="2017-11-29T19:12:43.591" v="32" actId="2696"/>
        <pc:sldMkLst>
          <pc:docMk/>
          <pc:sldMk cId="642317830" sldId="543"/>
        </pc:sldMkLst>
      </pc:sldChg>
      <pc:sldChg chg="del">
        <pc:chgData name="Fredrik Lundvall" userId="e41d2c46527c7a38" providerId="LiveId" clId="{6B36BC60-2D2B-4F04-A6FA-838BEA75B00F}" dt="2017-11-29T19:12:45.449" v="33" actId="2696"/>
        <pc:sldMkLst>
          <pc:docMk/>
          <pc:sldMk cId="27118826" sldId="544"/>
        </pc:sldMkLst>
      </pc:sldChg>
      <pc:sldChg chg="del">
        <pc:chgData name="Fredrik Lundvall" userId="e41d2c46527c7a38" providerId="LiveId" clId="{6B36BC60-2D2B-4F04-A6FA-838BEA75B00F}" dt="2017-11-29T19:12:46.367" v="34" actId="2696"/>
        <pc:sldMkLst>
          <pc:docMk/>
          <pc:sldMk cId="2715648264" sldId="545"/>
        </pc:sldMkLst>
      </pc:sldChg>
      <pc:sldChg chg="del">
        <pc:chgData name="Fredrik Lundvall" userId="e41d2c46527c7a38" providerId="LiveId" clId="{6B36BC60-2D2B-4F04-A6FA-838BEA75B00F}" dt="2017-11-29T19:12:47.417" v="35" actId="2696"/>
        <pc:sldMkLst>
          <pc:docMk/>
          <pc:sldMk cId="418069566" sldId="546"/>
        </pc:sldMkLst>
      </pc:sldChg>
      <pc:sldChg chg="del">
        <pc:chgData name="Fredrik Lundvall" userId="e41d2c46527c7a38" providerId="LiveId" clId="{6B36BC60-2D2B-4F04-A6FA-838BEA75B00F}" dt="2017-11-29T19:12:52.437" v="36" actId="2696"/>
        <pc:sldMkLst>
          <pc:docMk/>
          <pc:sldMk cId="1087585429" sldId="548"/>
        </pc:sldMkLst>
      </pc:sldChg>
      <pc:sldChg chg="del">
        <pc:chgData name="Fredrik Lundvall" userId="e41d2c46527c7a38" providerId="LiveId" clId="{6B36BC60-2D2B-4F04-A6FA-838BEA75B00F}" dt="2017-11-29T19:12:53.523" v="37" actId="2696"/>
        <pc:sldMkLst>
          <pc:docMk/>
          <pc:sldMk cId="2483864725" sldId="549"/>
        </pc:sldMkLst>
      </pc:sldChg>
      <pc:sldChg chg="del">
        <pc:chgData name="Fredrik Lundvall" userId="e41d2c46527c7a38" providerId="LiveId" clId="{6B36BC60-2D2B-4F04-A6FA-838BEA75B00F}" dt="2017-11-29T19:12:55.127" v="38" actId="2696"/>
        <pc:sldMkLst>
          <pc:docMk/>
          <pc:sldMk cId="2277434331" sldId="550"/>
        </pc:sldMkLst>
      </pc:sldChg>
      <pc:sldChg chg="del">
        <pc:chgData name="Fredrik Lundvall" userId="e41d2c46527c7a38" providerId="LiveId" clId="{6B36BC60-2D2B-4F04-A6FA-838BEA75B00F}" dt="2017-11-29T19:12:56.282" v="39" actId="2696"/>
        <pc:sldMkLst>
          <pc:docMk/>
          <pc:sldMk cId="3724758798" sldId="551"/>
        </pc:sldMkLst>
      </pc:sldChg>
      <pc:sldChg chg="del">
        <pc:chgData name="Fredrik Lundvall" userId="e41d2c46527c7a38" providerId="LiveId" clId="{6B36BC60-2D2B-4F04-A6FA-838BEA75B00F}" dt="2017-11-29T19:12:57.733" v="40" actId="2696"/>
        <pc:sldMkLst>
          <pc:docMk/>
          <pc:sldMk cId="1136467477" sldId="552"/>
        </pc:sldMkLst>
      </pc:sldChg>
      <pc:sldChg chg="del">
        <pc:chgData name="Fredrik Lundvall" userId="e41d2c46527c7a38" providerId="LiveId" clId="{6B36BC60-2D2B-4F04-A6FA-838BEA75B00F}" dt="2017-11-29T19:13:00.623" v="42" actId="2696"/>
        <pc:sldMkLst>
          <pc:docMk/>
          <pc:sldMk cId="2321509490" sldId="553"/>
        </pc:sldMkLst>
      </pc:sldChg>
      <pc:sldChg chg="del">
        <pc:chgData name="Fredrik Lundvall" userId="e41d2c46527c7a38" providerId="LiveId" clId="{6B36BC60-2D2B-4F04-A6FA-838BEA75B00F}" dt="2017-11-29T19:13:01.893" v="43" actId="2696"/>
        <pc:sldMkLst>
          <pc:docMk/>
          <pc:sldMk cId="2984681377" sldId="554"/>
        </pc:sldMkLst>
      </pc:sldChg>
      <pc:sldChg chg="del">
        <pc:chgData name="Fredrik Lundvall" userId="e41d2c46527c7a38" providerId="LiveId" clId="{6B36BC60-2D2B-4F04-A6FA-838BEA75B00F}" dt="2017-11-29T19:13:03.042" v="44" actId="2696"/>
        <pc:sldMkLst>
          <pc:docMk/>
          <pc:sldMk cId="3559177550" sldId="555"/>
        </pc:sldMkLst>
      </pc:sldChg>
      <pc:sldChg chg="del">
        <pc:chgData name="Fredrik Lundvall" userId="e41d2c46527c7a38" providerId="LiveId" clId="{6B36BC60-2D2B-4F04-A6FA-838BEA75B00F}" dt="2017-11-29T19:13:05.501" v="45" actId="2696"/>
        <pc:sldMkLst>
          <pc:docMk/>
          <pc:sldMk cId="2950385867" sldId="556"/>
        </pc:sldMkLst>
      </pc:sldChg>
      <pc:sldChg chg="del">
        <pc:chgData name="Fredrik Lundvall" userId="e41d2c46527c7a38" providerId="LiveId" clId="{6B36BC60-2D2B-4F04-A6FA-838BEA75B00F}" dt="2017-11-29T19:13:12.448" v="46" actId="2696"/>
        <pc:sldMkLst>
          <pc:docMk/>
          <pc:sldMk cId="2430927525" sldId="558"/>
        </pc:sldMkLst>
      </pc:sldChg>
      <pc:sldChg chg="del">
        <pc:chgData name="Fredrik Lundvall" userId="e41d2c46527c7a38" providerId="LiveId" clId="{6B36BC60-2D2B-4F04-A6FA-838BEA75B00F}" dt="2017-11-29T19:13:13.586" v="47" actId="2696"/>
        <pc:sldMkLst>
          <pc:docMk/>
          <pc:sldMk cId="983548179" sldId="559"/>
        </pc:sldMkLst>
      </pc:sldChg>
      <pc:sldChg chg="del">
        <pc:chgData name="Fredrik Lundvall" userId="e41d2c46527c7a38" providerId="LiveId" clId="{6B36BC60-2D2B-4F04-A6FA-838BEA75B00F}" dt="2017-11-29T19:13:18.828" v="48" actId="2696"/>
        <pc:sldMkLst>
          <pc:docMk/>
          <pc:sldMk cId="3937832741" sldId="561"/>
        </pc:sldMkLst>
      </pc:sldChg>
      <pc:sldChg chg="del">
        <pc:chgData name="Fredrik Lundvall" userId="e41d2c46527c7a38" providerId="LiveId" clId="{6B36BC60-2D2B-4F04-A6FA-838BEA75B00F}" dt="2017-11-29T19:13:22.247" v="49" actId="2696"/>
        <pc:sldMkLst>
          <pc:docMk/>
          <pc:sldMk cId="2974979237" sldId="562"/>
        </pc:sldMkLst>
      </pc:sldChg>
      <pc:sldChg chg="del">
        <pc:chgData name="Fredrik Lundvall" userId="e41d2c46527c7a38" providerId="LiveId" clId="{6B36BC60-2D2B-4F04-A6FA-838BEA75B00F}" dt="2017-11-29T19:13:24.447" v="50" actId="2696"/>
        <pc:sldMkLst>
          <pc:docMk/>
          <pc:sldMk cId="1469222282" sldId="563"/>
        </pc:sldMkLst>
      </pc:sldChg>
      <pc:sldChg chg="del">
        <pc:chgData name="Fredrik Lundvall" userId="e41d2c46527c7a38" providerId="LiveId" clId="{6B36BC60-2D2B-4F04-A6FA-838BEA75B00F}" dt="2017-11-29T19:13:26.250" v="51" actId="2696"/>
        <pc:sldMkLst>
          <pc:docMk/>
          <pc:sldMk cId="4079600033" sldId="564"/>
        </pc:sldMkLst>
      </pc:sldChg>
      <pc:sldChg chg="del">
        <pc:chgData name="Fredrik Lundvall" userId="e41d2c46527c7a38" providerId="LiveId" clId="{6B36BC60-2D2B-4F04-A6FA-838BEA75B00F}" dt="2017-11-29T19:13:28.637" v="52" actId="2696"/>
        <pc:sldMkLst>
          <pc:docMk/>
          <pc:sldMk cId="785001109" sldId="565"/>
        </pc:sldMkLst>
      </pc:sldChg>
      <pc:sldChg chg="del">
        <pc:chgData name="Fredrik Lundvall" userId="e41d2c46527c7a38" providerId="LiveId" clId="{6B36BC60-2D2B-4F04-A6FA-838BEA75B00F}" dt="2017-11-29T19:13:32.032" v="53" actId="2696"/>
        <pc:sldMkLst>
          <pc:docMk/>
          <pc:sldMk cId="2375355399" sldId="566"/>
        </pc:sldMkLst>
      </pc:sldChg>
      <pc:sldChg chg="del">
        <pc:chgData name="Fredrik Lundvall" userId="e41d2c46527c7a38" providerId="LiveId" clId="{6B36BC60-2D2B-4F04-A6FA-838BEA75B00F}" dt="2017-11-29T19:13:40.605" v="55" actId="2696"/>
        <pc:sldMkLst>
          <pc:docMk/>
          <pc:sldMk cId="3527415827" sldId="568"/>
        </pc:sldMkLst>
      </pc:sldChg>
      <pc:sldChg chg="del">
        <pc:chgData name="Fredrik Lundvall" userId="e41d2c46527c7a38" providerId="LiveId" clId="{6B36BC60-2D2B-4F04-A6FA-838BEA75B00F}" dt="2017-11-29T19:13:42.709" v="56" actId="2696"/>
        <pc:sldMkLst>
          <pc:docMk/>
          <pc:sldMk cId="2221421311" sldId="569"/>
        </pc:sldMkLst>
      </pc:sldChg>
      <pc:sldChg chg="del">
        <pc:chgData name="Fredrik Lundvall" userId="e41d2c46527c7a38" providerId="LiveId" clId="{6B36BC60-2D2B-4F04-A6FA-838BEA75B00F}" dt="2017-11-29T19:13:46.062" v="57" actId="2696"/>
        <pc:sldMkLst>
          <pc:docMk/>
          <pc:sldMk cId="357866451" sldId="570"/>
        </pc:sldMkLst>
      </pc:sldChg>
      <pc:sldChg chg="del">
        <pc:chgData name="Fredrik Lundvall" userId="e41d2c46527c7a38" providerId="LiveId" clId="{6B36BC60-2D2B-4F04-A6FA-838BEA75B00F}" dt="2017-11-29T19:13:47.797" v="58" actId="2696"/>
        <pc:sldMkLst>
          <pc:docMk/>
          <pc:sldMk cId="320417983" sldId="571"/>
        </pc:sldMkLst>
      </pc:sldChg>
      <pc:sldChg chg="del">
        <pc:chgData name="Fredrik Lundvall" userId="e41d2c46527c7a38" providerId="LiveId" clId="{6B36BC60-2D2B-4F04-A6FA-838BEA75B00F}" dt="2017-11-29T19:13:48.914" v="59" actId="2696"/>
        <pc:sldMkLst>
          <pc:docMk/>
          <pc:sldMk cId="130814029" sldId="572"/>
        </pc:sldMkLst>
      </pc:sldChg>
      <pc:sldChg chg="del">
        <pc:chgData name="Fredrik Lundvall" userId="e41d2c46527c7a38" providerId="LiveId" clId="{6B36BC60-2D2B-4F04-A6FA-838BEA75B00F}" dt="2017-11-29T19:13:50.295" v="60" actId="2696"/>
        <pc:sldMkLst>
          <pc:docMk/>
          <pc:sldMk cId="156650375" sldId="573"/>
        </pc:sldMkLst>
      </pc:sldChg>
      <pc:sldChg chg="del">
        <pc:chgData name="Fredrik Lundvall" userId="e41d2c46527c7a38" providerId="LiveId" clId="{6B36BC60-2D2B-4F04-A6FA-838BEA75B00F}" dt="2017-11-29T19:10:25.771" v="1" actId="2696"/>
        <pc:sldMkLst>
          <pc:docMk/>
          <pc:sldMk cId="2027372613" sldId="574"/>
        </pc:sldMkLst>
      </pc:sldChg>
      <pc:sldChg chg="del">
        <pc:chgData name="Fredrik Lundvall" userId="e41d2c46527c7a38" providerId="LiveId" clId="{6B36BC60-2D2B-4F04-A6FA-838BEA75B00F}" dt="2017-11-29T19:13:51.134" v="61" actId="2696"/>
        <pc:sldMkLst>
          <pc:docMk/>
          <pc:sldMk cId="685920184" sldId="575"/>
        </pc:sldMkLst>
      </pc:sldChg>
      <pc:sldChg chg="del">
        <pc:chgData name="Fredrik Lundvall" userId="e41d2c46527c7a38" providerId="LiveId" clId="{6B36BC60-2D2B-4F04-A6FA-838BEA75B00F}" dt="2017-11-29T19:13:51.975" v="62" actId="2696"/>
        <pc:sldMkLst>
          <pc:docMk/>
          <pc:sldMk cId="3674956159" sldId="576"/>
        </pc:sldMkLst>
      </pc:sldChg>
      <pc:sldChg chg="del">
        <pc:chgData name="Fredrik Lundvall" userId="e41d2c46527c7a38" providerId="LiveId" clId="{6B36BC60-2D2B-4F04-A6FA-838BEA75B00F}" dt="2017-11-29T19:13:53.193" v="63" actId="2696"/>
        <pc:sldMkLst>
          <pc:docMk/>
          <pc:sldMk cId="342548572" sldId="577"/>
        </pc:sldMkLst>
      </pc:sldChg>
      <pc:sldChg chg="del">
        <pc:chgData name="Fredrik Lundvall" userId="e41d2c46527c7a38" providerId="LiveId" clId="{6B36BC60-2D2B-4F04-A6FA-838BEA75B00F}" dt="2017-11-29T19:13:54.851" v="64" actId="2696"/>
        <pc:sldMkLst>
          <pc:docMk/>
          <pc:sldMk cId="1464633272" sldId="578"/>
        </pc:sldMkLst>
      </pc:sldChg>
      <pc:sldChg chg="del">
        <pc:chgData name="Fredrik Lundvall" userId="e41d2c46527c7a38" providerId="LiveId" clId="{6B36BC60-2D2B-4F04-A6FA-838BEA75B00F}" dt="2017-11-29T19:13:55.734" v="65" actId="2696"/>
        <pc:sldMkLst>
          <pc:docMk/>
          <pc:sldMk cId="2732210732" sldId="580"/>
        </pc:sldMkLst>
      </pc:sldChg>
      <pc:sldChg chg="del">
        <pc:chgData name="Fredrik Lundvall" userId="e41d2c46527c7a38" providerId="LiveId" clId="{6B36BC60-2D2B-4F04-A6FA-838BEA75B00F}" dt="2017-11-29T19:14:07.577" v="67" actId="2696"/>
        <pc:sldMkLst>
          <pc:docMk/>
          <pc:sldMk cId="1267575222" sldId="581"/>
        </pc:sldMkLst>
      </pc:sldChg>
      <pc:sldChg chg="del">
        <pc:chgData name="Fredrik Lundvall" userId="e41d2c46527c7a38" providerId="LiveId" clId="{6B36BC60-2D2B-4F04-A6FA-838BEA75B00F}" dt="2017-11-29T19:14:09.110" v="68" actId="2696"/>
        <pc:sldMkLst>
          <pc:docMk/>
          <pc:sldMk cId="1269826958" sldId="583"/>
        </pc:sldMkLst>
      </pc:sldChg>
      <pc:sldChg chg="del">
        <pc:chgData name="Fredrik Lundvall" userId="e41d2c46527c7a38" providerId="LiveId" clId="{6B36BC60-2D2B-4F04-A6FA-838BEA75B00F}" dt="2017-11-29T19:14:11.882" v="69" actId="2696"/>
        <pc:sldMkLst>
          <pc:docMk/>
          <pc:sldMk cId="3050784050" sldId="584"/>
        </pc:sldMkLst>
      </pc:sldChg>
      <pc:sldChg chg="del">
        <pc:chgData name="Fredrik Lundvall" userId="e41d2c46527c7a38" providerId="LiveId" clId="{6B36BC60-2D2B-4F04-A6FA-838BEA75B00F}" dt="2017-11-29T19:14:18.288" v="70" actId="2696"/>
        <pc:sldMkLst>
          <pc:docMk/>
          <pc:sldMk cId="3593072660" sldId="585"/>
        </pc:sldMkLst>
      </pc:sldChg>
      <pc:sldChg chg="del">
        <pc:chgData name="Fredrik Lundvall" userId="e41d2c46527c7a38" providerId="LiveId" clId="{6B36BC60-2D2B-4F04-A6FA-838BEA75B00F}" dt="2017-11-29T19:14:19.393" v="71" actId="2696"/>
        <pc:sldMkLst>
          <pc:docMk/>
          <pc:sldMk cId="1645807982" sldId="587"/>
        </pc:sldMkLst>
      </pc:sldChg>
      <pc:sldChg chg="del">
        <pc:chgData name="Fredrik Lundvall" userId="e41d2c46527c7a38" providerId="LiveId" clId="{6B36BC60-2D2B-4F04-A6FA-838BEA75B00F}" dt="2017-11-29T19:14:20.447" v="72" actId="2696"/>
        <pc:sldMkLst>
          <pc:docMk/>
          <pc:sldMk cId="30731055" sldId="588"/>
        </pc:sldMkLst>
      </pc:sldChg>
      <pc:sldChg chg="del">
        <pc:chgData name="Fredrik Lundvall" userId="e41d2c46527c7a38" providerId="LiveId" clId="{6B36BC60-2D2B-4F04-A6FA-838BEA75B00F}" dt="2017-11-29T19:14:21.406" v="73" actId="2696"/>
        <pc:sldMkLst>
          <pc:docMk/>
          <pc:sldMk cId="355555839" sldId="589"/>
        </pc:sldMkLst>
      </pc:sldChg>
      <pc:sldChg chg="del">
        <pc:chgData name="Fredrik Lundvall" userId="e41d2c46527c7a38" providerId="LiveId" clId="{6B36BC60-2D2B-4F04-A6FA-838BEA75B00F}" dt="2017-11-29T19:14:22.376" v="74" actId="2696"/>
        <pc:sldMkLst>
          <pc:docMk/>
          <pc:sldMk cId="223214864" sldId="590"/>
        </pc:sldMkLst>
      </pc:sldChg>
      <pc:sldChg chg="del">
        <pc:chgData name="Fredrik Lundvall" userId="e41d2c46527c7a38" providerId="LiveId" clId="{6B36BC60-2D2B-4F04-A6FA-838BEA75B00F}" dt="2017-11-29T19:14:23.497" v="75" actId="2696"/>
        <pc:sldMkLst>
          <pc:docMk/>
          <pc:sldMk cId="2200120313" sldId="591"/>
        </pc:sldMkLst>
      </pc:sldChg>
      <pc:sldChg chg="del">
        <pc:chgData name="Fredrik Lundvall" userId="e41d2c46527c7a38" providerId="LiveId" clId="{6B36BC60-2D2B-4F04-A6FA-838BEA75B00F}" dt="2017-11-29T19:14:25.449" v="76" actId="2696"/>
        <pc:sldMkLst>
          <pc:docMk/>
          <pc:sldMk cId="644564739" sldId="592"/>
        </pc:sldMkLst>
      </pc:sldChg>
      <pc:sldChg chg="del">
        <pc:chgData name="Fredrik Lundvall" userId="e41d2c46527c7a38" providerId="LiveId" clId="{6B36BC60-2D2B-4F04-A6FA-838BEA75B00F}" dt="2017-11-29T19:14:28.657" v="77" actId="2696"/>
        <pc:sldMkLst>
          <pc:docMk/>
          <pc:sldMk cId="2814247899" sldId="594"/>
        </pc:sldMkLst>
      </pc:sldChg>
      <pc:sldChg chg="del">
        <pc:chgData name="Fredrik Lundvall" userId="e41d2c46527c7a38" providerId="LiveId" clId="{6B36BC60-2D2B-4F04-A6FA-838BEA75B00F}" dt="2017-11-29T19:14:29.562" v="78" actId="2696"/>
        <pc:sldMkLst>
          <pc:docMk/>
          <pc:sldMk cId="1389304661" sldId="595"/>
        </pc:sldMkLst>
      </pc:sldChg>
      <pc:sldChg chg="del">
        <pc:chgData name="Fredrik Lundvall" userId="e41d2c46527c7a38" providerId="LiveId" clId="{6B36BC60-2D2B-4F04-A6FA-838BEA75B00F}" dt="2017-11-29T19:14:30.595" v="79" actId="2696"/>
        <pc:sldMkLst>
          <pc:docMk/>
          <pc:sldMk cId="3533190414" sldId="596"/>
        </pc:sldMkLst>
      </pc:sldChg>
      <pc:sldChg chg="del">
        <pc:chgData name="Fredrik Lundvall" userId="e41d2c46527c7a38" providerId="LiveId" clId="{6B36BC60-2D2B-4F04-A6FA-838BEA75B00F}" dt="2017-11-29T19:14:31.581" v="80" actId="2696"/>
        <pc:sldMkLst>
          <pc:docMk/>
          <pc:sldMk cId="3175903616" sldId="597"/>
        </pc:sldMkLst>
      </pc:sldChg>
      <pc:sldChg chg="del">
        <pc:chgData name="Fredrik Lundvall" userId="e41d2c46527c7a38" providerId="LiveId" clId="{6B36BC60-2D2B-4F04-A6FA-838BEA75B00F}" dt="2017-11-29T19:14:32.297" v="81" actId="2696"/>
        <pc:sldMkLst>
          <pc:docMk/>
          <pc:sldMk cId="731301227" sldId="599"/>
        </pc:sldMkLst>
      </pc:sldChg>
      <pc:sldChg chg="del">
        <pc:chgData name="Fredrik Lundvall" userId="e41d2c46527c7a38" providerId="LiveId" clId="{6B36BC60-2D2B-4F04-A6FA-838BEA75B00F}" dt="2017-11-29T19:14:32.966" v="82" actId="2696"/>
        <pc:sldMkLst>
          <pc:docMk/>
          <pc:sldMk cId="2481603194" sldId="600"/>
        </pc:sldMkLst>
      </pc:sldChg>
      <pc:sldChg chg="del">
        <pc:chgData name="Fredrik Lundvall" userId="e41d2c46527c7a38" providerId="LiveId" clId="{6B36BC60-2D2B-4F04-A6FA-838BEA75B00F}" dt="2017-11-29T19:14:33.801" v="83" actId="2696"/>
        <pc:sldMkLst>
          <pc:docMk/>
          <pc:sldMk cId="1968311784" sldId="601"/>
        </pc:sldMkLst>
      </pc:sldChg>
      <pc:sldChg chg="del">
        <pc:chgData name="Fredrik Lundvall" userId="e41d2c46527c7a38" providerId="LiveId" clId="{6B36BC60-2D2B-4F04-A6FA-838BEA75B00F}" dt="2017-11-29T19:14:34.521" v="84" actId="2696"/>
        <pc:sldMkLst>
          <pc:docMk/>
          <pc:sldMk cId="2551135014" sldId="602"/>
        </pc:sldMkLst>
      </pc:sldChg>
      <pc:sldChg chg="del">
        <pc:chgData name="Fredrik Lundvall" userId="e41d2c46527c7a38" providerId="LiveId" clId="{6B36BC60-2D2B-4F04-A6FA-838BEA75B00F}" dt="2017-11-29T19:14:35.155" v="85" actId="2696"/>
        <pc:sldMkLst>
          <pc:docMk/>
          <pc:sldMk cId="1505728429" sldId="603"/>
        </pc:sldMkLst>
      </pc:sldChg>
      <pc:sldChg chg="del">
        <pc:chgData name="Fredrik Lundvall" userId="e41d2c46527c7a38" providerId="LiveId" clId="{6B36BC60-2D2B-4F04-A6FA-838BEA75B00F}" dt="2017-11-29T19:14:35.974" v="86" actId="2696"/>
        <pc:sldMkLst>
          <pc:docMk/>
          <pc:sldMk cId="1035918678" sldId="604"/>
        </pc:sldMkLst>
      </pc:sldChg>
      <pc:sldChg chg="del">
        <pc:chgData name="Fredrik Lundvall" userId="e41d2c46527c7a38" providerId="LiveId" clId="{6B36BC60-2D2B-4F04-A6FA-838BEA75B00F}" dt="2017-11-29T19:14:36.678" v="87" actId="2696"/>
        <pc:sldMkLst>
          <pc:docMk/>
          <pc:sldMk cId="597003172" sldId="605"/>
        </pc:sldMkLst>
      </pc:sldChg>
      <pc:sldChg chg="del">
        <pc:chgData name="Fredrik Lundvall" userId="e41d2c46527c7a38" providerId="LiveId" clId="{6B36BC60-2D2B-4F04-A6FA-838BEA75B00F}" dt="2017-11-29T19:14:55.503" v="88" actId="2696"/>
        <pc:sldMkLst>
          <pc:docMk/>
          <pc:sldMk cId="161918321" sldId="606"/>
        </pc:sldMkLst>
      </pc:sldChg>
      <pc:sldChg chg="del">
        <pc:chgData name="Fredrik Lundvall" userId="e41d2c46527c7a38" providerId="LiveId" clId="{6B36BC60-2D2B-4F04-A6FA-838BEA75B00F}" dt="2017-11-29T19:14:59.771" v="89" actId="2696"/>
        <pc:sldMkLst>
          <pc:docMk/>
          <pc:sldMk cId="3982025618" sldId="608"/>
        </pc:sldMkLst>
      </pc:sldChg>
      <pc:sldChg chg="del">
        <pc:chgData name="Fredrik Lundvall" userId="e41d2c46527c7a38" providerId="LiveId" clId="{6B36BC60-2D2B-4F04-A6FA-838BEA75B00F}" dt="2017-11-29T19:15:00.947" v="90" actId="2696"/>
        <pc:sldMkLst>
          <pc:docMk/>
          <pc:sldMk cId="3579339293" sldId="609"/>
        </pc:sldMkLst>
      </pc:sldChg>
      <pc:sldChg chg="del">
        <pc:chgData name="Fredrik Lundvall" userId="e41d2c46527c7a38" providerId="LiveId" clId="{6B36BC60-2D2B-4F04-A6FA-838BEA75B00F}" dt="2017-11-29T19:15:04.735" v="91" actId="2696"/>
        <pc:sldMkLst>
          <pc:docMk/>
          <pc:sldMk cId="1538270396" sldId="611"/>
        </pc:sldMkLst>
      </pc:sldChg>
      <pc:sldChg chg="del">
        <pc:chgData name="Fredrik Lundvall" userId="e41d2c46527c7a38" providerId="LiveId" clId="{6B36BC60-2D2B-4F04-A6FA-838BEA75B00F}" dt="2017-11-29T19:15:05.668" v="92" actId="2696"/>
        <pc:sldMkLst>
          <pc:docMk/>
          <pc:sldMk cId="2092850731" sldId="612"/>
        </pc:sldMkLst>
      </pc:sldChg>
      <pc:sldChg chg="del">
        <pc:chgData name="Fredrik Lundvall" userId="e41d2c46527c7a38" providerId="LiveId" clId="{6B36BC60-2D2B-4F04-A6FA-838BEA75B00F}" dt="2017-11-29T19:15:06.570" v="93" actId="2696"/>
        <pc:sldMkLst>
          <pc:docMk/>
          <pc:sldMk cId="1435041887" sldId="613"/>
        </pc:sldMkLst>
      </pc:sldChg>
      <pc:sldChg chg="del">
        <pc:chgData name="Fredrik Lundvall" userId="e41d2c46527c7a38" providerId="LiveId" clId="{6B36BC60-2D2B-4F04-A6FA-838BEA75B00F}" dt="2017-11-29T19:15:07.741" v="94" actId="2696"/>
        <pc:sldMkLst>
          <pc:docMk/>
          <pc:sldMk cId="1746723657" sldId="614"/>
        </pc:sldMkLst>
      </pc:sldChg>
      <pc:sldChg chg="del">
        <pc:chgData name="Fredrik Lundvall" userId="e41d2c46527c7a38" providerId="LiveId" clId="{6B36BC60-2D2B-4F04-A6FA-838BEA75B00F}" dt="2017-11-29T19:15:09.101" v="95" actId="2696"/>
        <pc:sldMkLst>
          <pc:docMk/>
          <pc:sldMk cId="2258381037" sldId="615"/>
        </pc:sldMkLst>
      </pc:sldChg>
      <pc:sldChg chg="del">
        <pc:chgData name="Fredrik Lundvall" userId="e41d2c46527c7a38" providerId="LiveId" clId="{6B36BC60-2D2B-4F04-A6FA-838BEA75B00F}" dt="2017-11-29T19:15:22.019" v="96" actId="2696"/>
        <pc:sldMkLst>
          <pc:docMk/>
          <pc:sldMk cId="612749335" sldId="617"/>
        </pc:sldMkLst>
      </pc:sldChg>
      <pc:sldChg chg="del">
        <pc:chgData name="Fredrik Lundvall" userId="e41d2c46527c7a38" providerId="LiveId" clId="{6B36BC60-2D2B-4F04-A6FA-838BEA75B00F}" dt="2017-11-29T19:15:23.733" v="97" actId="2696"/>
        <pc:sldMkLst>
          <pc:docMk/>
          <pc:sldMk cId="989927229" sldId="618"/>
        </pc:sldMkLst>
      </pc:sldChg>
      <pc:sldChg chg="del">
        <pc:chgData name="Fredrik Lundvall" userId="e41d2c46527c7a38" providerId="LiveId" clId="{6B36BC60-2D2B-4F04-A6FA-838BEA75B00F}" dt="2017-11-29T19:15:36.058" v="98" actId="2696"/>
        <pc:sldMkLst>
          <pc:docMk/>
          <pc:sldMk cId="1922705010" sldId="620"/>
        </pc:sldMkLst>
      </pc:sldChg>
      <pc:sldChg chg="del">
        <pc:chgData name="Fredrik Lundvall" userId="e41d2c46527c7a38" providerId="LiveId" clId="{6B36BC60-2D2B-4F04-A6FA-838BEA75B00F}" dt="2017-11-29T19:15:39.013" v="99" actId="2696"/>
        <pc:sldMkLst>
          <pc:docMk/>
          <pc:sldMk cId="3107801798" sldId="622"/>
        </pc:sldMkLst>
      </pc:sldChg>
      <pc:sldChg chg="del">
        <pc:chgData name="Fredrik Lundvall" userId="e41d2c46527c7a38" providerId="LiveId" clId="{6B36BC60-2D2B-4F04-A6FA-838BEA75B00F}" dt="2017-11-29T19:15:48.083" v="100" actId="2696"/>
        <pc:sldMkLst>
          <pc:docMk/>
          <pc:sldMk cId="2724381031" sldId="623"/>
        </pc:sldMkLst>
      </pc:sldChg>
      <pc:sldChg chg="del">
        <pc:chgData name="Fredrik Lundvall" userId="e41d2c46527c7a38" providerId="LiveId" clId="{6B36BC60-2D2B-4F04-A6FA-838BEA75B00F}" dt="2017-11-29T19:15:54.211" v="102" actId="2696"/>
        <pc:sldMkLst>
          <pc:docMk/>
          <pc:sldMk cId="4014026808" sldId="625"/>
        </pc:sldMkLst>
      </pc:sldChg>
      <pc:sldChg chg="del">
        <pc:chgData name="Fredrik Lundvall" userId="e41d2c46527c7a38" providerId="LiveId" clId="{6B36BC60-2D2B-4F04-A6FA-838BEA75B00F}" dt="2017-11-29T19:16:01.316" v="103" actId="2696"/>
        <pc:sldMkLst>
          <pc:docMk/>
          <pc:sldMk cId="2858687651" sldId="627"/>
        </pc:sldMkLst>
      </pc:sldChg>
      <pc:sldChg chg="del">
        <pc:chgData name="Fredrik Lundvall" userId="e41d2c46527c7a38" providerId="LiveId" clId="{6B36BC60-2D2B-4F04-A6FA-838BEA75B00F}" dt="2017-11-29T19:16:03.272" v="104" actId="2696"/>
        <pc:sldMkLst>
          <pc:docMk/>
          <pc:sldMk cId="498667429" sldId="628"/>
        </pc:sldMkLst>
      </pc:sldChg>
      <pc:sldChg chg="del">
        <pc:chgData name="Fredrik Lundvall" userId="e41d2c46527c7a38" providerId="LiveId" clId="{6B36BC60-2D2B-4F04-A6FA-838BEA75B00F}" dt="2017-11-29T19:15:49.205" v="101" actId="2696"/>
        <pc:sldMkLst>
          <pc:docMk/>
          <pc:sldMk cId="3101118972" sldId="629"/>
        </pc:sldMkLst>
      </pc:sldChg>
      <pc:sldChg chg="del">
        <pc:chgData name="Fredrik Lundvall" userId="e41d2c46527c7a38" providerId="LiveId" clId="{6B36BC60-2D2B-4F04-A6FA-838BEA75B00F}" dt="2017-11-29T19:12:59.436" v="41" actId="2696"/>
        <pc:sldMkLst>
          <pc:docMk/>
          <pc:sldMk cId="4009987040" sldId="631"/>
        </pc:sldMkLst>
      </pc:sldChg>
      <pc:sldChg chg="del">
        <pc:chgData name="Fredrik Lundvall" userId="e41d2c46527c7a38" providerId="LiveId" clId="{6B36BC60-2D2B-4F04-A6FA-838BEA75B00F}" dt="2017-11-29T19:13:39.552" v="54" actId="2696"/>
        <pc:sldMkLst>
          <pc:docMk/>
          <pc:sldMk cId="2629813701" sldId="632"/>
        </pc:sldMkLst>
      </pc:sldChg>
      <pc:sldChg chg="del">
        <pc:chgData name="Fredrik Lundvall" userId="e41d2c46527c7a38" providerId="LiveId" clId="{6B36BC60-2D2B-4F04-A6FA-838BEA75B00F}" dt="2017-11-29T19:13:56.782" v="66" actId="2696"/>
        <pc:sldMkLst>
          <pc:docMk/>
          <pc:sldMk cId="3728356458" sldId="633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9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0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1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2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3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4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5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6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7.xlsx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8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9.xlsx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0.xlsx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1.xlsx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2.xlsx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3.xlsx"/></Relationships>
</file>

<file path=ppt/charts/_rels/chart3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4.xlsx"/></Relationships>
</file>

<file path=ppt/charts/_rels/chart3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5.xlsx"/></Relationships>
</file>

<file path=ppt/charts/_rels/chart3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6.xlsx"/></Relationships>
</file>

<file path=ppt/charts/_rels/chart3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7.xlsx"/></Relationships>
</file>

<file path=ppt/charts/_rels/chart3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8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9.xlsx"/></Relationships>
</file>

<file path=ppt/charts/_rels/chart4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0.xlsx"/></Relationships>
</file>

<file path=ppt/charts/_rels/chart4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1.xlsx"/></Relationships>
</file>

<file path=ppt/charts/_rels/chart4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2.xlsx"/></Relationships>
</file>

<file path=ppt/charts/_rels/chart4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3.xlsx"/></Relationships>
</file>

<file path=ppt/charts/_rels/chart4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4.xlsx"/></Relationships>
</file>

<file path=ppt/charts/_rels/chart4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5.xlsx"/></Relationships>
</file>

<file path=ppt/charts/_rels/chart4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6.xlsx"/></Relationships>
</file>

<file path=ppt/charts/_rels/chart4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7.xlsx"/></Relationships>
</file>

<file path=ppt/charts/_rels/chart4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8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9.xlsx"/></Relationships>
</file>

<file path=ppt/charts/_rels/chart5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0.xlsx"/></Relationships>
</file>

<file path=ppt/charts/_rels/chart5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1.xlsx"/></Relationships>
</file>

<file path=ppt/charts/_rels/chart5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2.xlsx"/></Relationships>
</file>

<file path=ppt/charts/_rels/chart5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3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36114448"/>
        <c:axId val="236114840"/>
        <c:axId val="0"/>
      </c:bar3DChart>
      <c:catAx>
        <c:axId val="236114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36114840"/>
        <c:crosses val="autoZero"/>
        <c:auto val="1"/>
        <c:lblAlgn val="ctr"/>
        <c:lblOffset val="100"/>
        <c:noMultiLvlLbl val="0"/>
      </c:catAx>
      <c:valAx>
        <c:axId val="236114840"/>
        <c:scaling>
          <c:orientation val="minMax"/>
          <c:max val="100"/>
          <c:min val="0"/>
        </c:scaling>
        <c:delete val="0"/>
        <c:axPos val="l"/>
        <c:majorGridlines/>
        <c:numFmt formatCode="General" sourceLinked="0"/>
        <c:majorTickMark val="out"/>
        <c:minorTickMark val="none"/>
        <c:tickLblPos val="nextTo"/>
        <c:crossAx val="2361144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6975680620578026E-3"/>
          <c:y val="0.76617492777608243"/>
          <c:w val="0.97544225043912136"/>
          <c:h val="1.1137072865412929E-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Annan, anledning, nämligen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Blad1!$B$2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0-F554-427B-9171-7897E23018DA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Arbetsmöjligheter i Sverige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Blad1!$C$2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1-F554-427B-9171-7897E23018DA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Möjlighet att studera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Blad1!$D$2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0-8A3A-481D-BA93-BC97464C24B8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Otryggt i mitt hemland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Blad1!$E$2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1-8A3A-481D-BA93-BC97464C24B8}"/>
            </c:ext>
          </c:extLst>
        </c:ser>
        <c:ser>
          <c:idx val="4"/>
          <c:order val="4"/>
          <c:tx>
            <c:strRef>
              <c:f>Blad1!$F$1</c:f>
              <c:strCache>
                <c:ptCount val="1"/>
                <c:pt idx="0">
                  <c:v>Arbetslöshet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Blad1!$F$2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2-8A3A-481D-BA93-BC97464C24B8}"/>
            </c:ext>
          </c:extLst>
        </c:ser>
        <c:ser>
          <c:idx val="5"/>
          <c:order val="5"/>
          <c:tx>
            <c:strRef>
              <c:f>Blad1!$G$1</c:f>
              <c:strCache>
                <c:ptCount val="1"/>
                <c:pt idx="0">
                  <c:v>Krig, oroligheter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Blad1!$G$2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3-8A3A-481D-BA93-BC97464C24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6111704"/>
        <c:axId val="236119544"/>
      </c:barChart>
      <c:catAx>
        <c:axId val="2361117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236119544"/>
        <c:crosses val="autoZero"/>
        <c:auto val="1"/>
        <c:lblAlgn val="ctr"/>
        <c:lblOffset val="100"/>
        <c:noMultiLvlLbl val="0"/>
      </c:catAx>
      <c:valAx>
        <c:axId val="236119544"/>
        <c:scaling>
          <c:orientation val="minMax"/>
          <c:max val="100"/>
          <c:min val="0"/>
        </c:scaling>
        <c:delete val="1"/>
        <c:axPos val="t"/>
        <c:numFmt formatCode="General" sourceLinked="0"/>
        <c:majorTickMark val="out"/>
        <c:minorTickMark val="none"/>
        <c:tickLblPos val="nextTo"/>
        <c:crossAx val="236111704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egendEntry>
        <c:idx val="0"/>
        <c:txPr>
          <a:bodyPr/>
          <a:lstStyle/>
          <a:p>
            <a:pPr>
              <a:defRPr sz="1600"/>
            </a:pPr>
            <a:endParaRPr lang="sv-SE"/>
          </a:p>
        </c:txPr>
      </c:legendEntry>
      <c:legendEntry>
        <c:idx val="1"/>
        <c:txPr>
          <a:bodyPr/>
          <a:lstStyle/>
          <a:p>
            <a:pPr>
              <a:defRPr sz="1600"/>
            </a:pPr>
            <a:endParaRPr lang="sv-SE"/>
          </a:p>
        </c:txPr>
      </c:legendEntry>
      <c:legendEntry>
        <c:idx val="2"/>
        <c:txPr>
          <a:bodyPr/>
          <a:lstStyle/>
          <a:p>
            <a:pPr>
              <a:defRPr sz="1600"/>
            </a:pPr>
            <a:endParaRPr lang="sv-SE"/>
          </a:p>
        </c:txPr>
      </c:legendEntry>
      <c:legendEntry>
        <c:idx val="3"/>
        <c:txPr>
          <a:bodyPr/>
          <a:lstStyle/>
          <a:p>
            <a:pPr>
              <a:defRPr sz="1600"/>
            </a:pPr>
            <a:endParaRPr lang="sv-SE"/>
          </a:p>
        </c:txPr>
      </c:legendEntry>
      <c:legendEntry>
        <c:idx val="4"/>
        <c:txPr>
          <a:bodyPr/>
          <a:lstStyle/>
          <a:p>
            <a:pPr>
              <a:defRPr sz="1600"/>
            </a:pPr>
            <a:endParaRPr lang="sv-SE"/>
          </a:p>
        </c:txPr>
      </c:legendEntry>
      <c:legendEntry>
        <c:idx val="5"/>
        <c:txPr>
          <a:bodyPr/>
          <a:lstStyle/>
          <a:p>
            <a:pPr>
              <a:defRPr sz="1600"/>
            </a:pPr>
            <a:endParaRPr lang="sv-SE"/>
          </a:p>
        </c:txPr>
      </c:legendEntry>
      <c:layout>
        <c:manualLayout>
          <c:xMode val="edge"/>
          <c:yMode val="edge"/>
          <c:x val="0"/>
          <c:y val="0.24044940316426514"/>
          <c:w val="0.7780970890716784"/>
          <c:h val="0.56153344128869287"/>
        </c:manualLayout>
      </c:layout>
      <c:overlay val="0"/>
      <c:txPr>
        <a:bodyPr/>
        <a:lstStyle/>
        <a:p>
          <a:pPr>
            <a:defRPr sz="1000"/>
          </a:pPr>
          <a:endParaRPr lang="sv-SE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675206853154749"/>
          <c:y val="3.3449348539817417E-2"/>
          <c:w val="0.73011753247817635"/>
          <c:h val="0.93310130292036519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Blad1!B2:$B$8</c:f>
              <c:numCache>
                <c:formatCode>General</c:formatCode>
                <c:ptCount val="7"/>
                <c:pt idx="1">
                  <c:v>6.6854990583804099</c:v>
                </c:pt>
                <c:pt idx="2">
                  <c:v>8.6956521739130395</c:v>
                </c:pt>
                <c:pt idx="3">
                  <c:v>5.5147058823529402</c:v>
                </c:pt>
                <c:pt idx="4">
                  <c:v>7.9150579150579103</c:v>
                </c:pt>
                <c:pt idx="5">
                  <c:v>9.0909090909090899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0DAA-42D9-ADF7-C23FC27E3C35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2</c:v>
                </c:pt>
              </c:strCache>
            </c:strRef>
          </c:tx>
          <c:invertIfNegative val="0"/>
          <c:dLbls>
            <c:dLbl>
              <c:idx val="3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200"/>
                  </a:pPr>
                  <a:endParaRPr lang="sv-S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  <c:ext xmlns:c16="http://schemas.microsoft.com/office/drawing/2014/chart" uri="{C3380CC4-5D6E-409C-BE32-E72D297353CC}">
                  <c16:uniqueId val="{00000000-52D8-458E-97D5-5E796B532A6E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Blad1!C2:$C$8</c:f>
              <c:numCache>
                <c:formatCode>General</c:formatCode>
                <c:ptCount val="7"/>
                <c:pt idx="1">
                  <c:v>3.6723163841807902</c:v>
                </c:pt>
                <c:pt idx="2">
                  <c:v>5.2173913043478297</c:v>
                </c:pt>
                <c:pt idx="3">
                  <c:v>3.3088235294117601</c:v>
                </c:pt>
                <c:pt idx="4">
                  <c:v>4.0540540540540499</c:v>
                </c:pt>
                <c:pt idx="5">
                  <c:v>2.5974025974026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383E-4E57-AA75-BC1172E4AA4C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3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Blad1!D2:$D$8</c:f>
              <c:numCache>
                <c:formatCode>General</c:formatCode>
                <c:ptCount val="7"/>
                <c:pt idx="1">
                  <c:v>4.4256120527306999</c:v>
                </c:pt>
                <c:pt idx="2">
                  <c:v>3.47826086956522</c:v>
                </c:pt>
                <c:pt idx="3">
                  <c:v>4.0441176470588198</c:v>
                </c:pt>
                <c:pt idx="4">
                  <c:v>4.8262548262548304</c:v>
                </c:pt>
                <c:pt idx="5">
                  <c:v>2.5974025974026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F60B-4C6F-81B3-864A8269C734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4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Blad1!E2:$E$8</c:f>
              <c:numCache>
                <c:formatCode>General</c:formatCode>
                <c:ptCount val="7"/>
                <c:pt idx="1">
                  <c:v>20.809792843691099</c:v>
                </c:pt>
                <c:pt idx="2">
                  <c:v>21.739130434782599</c:v>
                </c:pt>
                <c:pt idx="3">
                  <c:v>19.669117647058801</c:v>
                </c:pt>
                <c:pt idx="4">
                  <c:v>22.007722007721998</c:v>
                </c:pt>
                <c:pt idx="5">
                  <c:v>16.883116883116902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4-F60B-4C6F-81B3-864A8269C734}"/>
            </c:ext>
          </c:extLst>
        </c:ser>
        <c:ser>
          <c:idx val="4"/>
          <c:order val="4"/>
          <c:tx>
            <c:strRef>
              <c:f>Blad1!$F$1</c:f>
              <c:strCache>
                <c:ptCount val="1"/>
                <c:pt idx="0">
                  <c:v>5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Blad1!F2:$F$8</c:f>
              <c:numCache>
                <c:formatCode>General</c:formatCode>
                <c:ptCount val="7"/>
                <c:pt idx="1">
                  <c:v>15.9133709981168</c:v>
                </c:pt>
                <c:pt idx="2">
                  <c:v>11.304347826087</c:v>
                </c:pt>
                <c:pt idx="3">
                  <c:v>13.419117647058799</c:v>
                </c:pt>
                <c:pt idx="4">
                  <c:v>18.532818532818499</c:v>
                </c:pt>
                <c:pt idx="5">
                  <c:v>10.3896103896104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5-F60B-4C6F-81B3-864A8269C734}"/>
            </c:ext>
          </c:extLst>
        </c:ser>
        <c:ser>
          <c:idx val="5"/>
          <c:order val="5"/>
          <c:tx>
            <c:strRef>
              <c:f>Blad1!$G$1</c:f>
              <c:strCache>
                <c:ptCount val="1"/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Blad1!$A$2:$A$3</c:f>
            </c:multiLvlStrRef>
          </c:cat>
          <c:val>
            <c:numRef>
              <c:f>Blad1!$G$2:$G$3</c:f>
              <c:numCache>
                <c:formatCode>General</c:formatCode>
                <c:ptCount val="2"/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6DA8-4946-AAE2-6700BE66F4C9}"/>
            </c:ext>
          </c:extLst>
        </c:ser>
        <c:ser>
          <c:idx val="6"/>
          <c:order val="6"/>
          <c:tx>
            <c:strRef>
              <c:f>Blad1!$H$1</c:f>
              <c:strCache>
                <c:ptCount val="1"/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Blad1!$A$2:$A$3</c:f>
            </c:multiLvlStrRef>
          </c:cat>
          <c:val>
            <c:numRef>
              <c:f>Blad1!$H$2:$H$3</c:f>
              <c:numCache>
                <c:formatCode>General</c:formatCode>
                <c:ptCount val="2"/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2-6DA8-4946-AAE2-6700BE66F4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6111704"/>
        <c:axId val="236119544"/>
      </c:barChart>
      <c:catAx>
        <c:axId val="236111704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crossAx val="236119544"/>
        <c:crosses val="autoZero"/>
        <c:auto val="1"/>
        <c:lblAlgn val="ctr"/>
        <c:lblOffset val="100"/>
        <c:noMultiLvlLbl val="0"/>
      </c:catAx>
      <c:valAx>
        <c:axId val="236119544"/>
        <c:scaling>
          <c:orientation val="minMax"/>
          <c:min val="0"/>
        </c:scaling>
        <c:delete val="1"/>
        <c:axPos val="t"/>
        <c:numFmt formatCode="General" sourceLinked="0"/>
        <c:majorTickMark val="out"/>
        <c:minorTickMark val="none"/>
        <c:tickLblPos val="nextTo"/>
        <c:crossAx val="2361117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Inte alls troligt 1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Blad1!$B$2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0-F554-427B-9171-7897E23018DA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2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Blad1!$C$2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1-F554-427B-9171-7897E23018DA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3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Blad1!$D$2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0-801D-42EB-9EF6-765F31934C36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4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Blad1!$E$2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1-801D-42EB-9EF6-765F31934C36}"/>
            </c:ext>
          </c:extLst>
        </c:ser>
        <c:ser>
          <c:idx val="4"/>
          <c:order val="4"/>
          <c:tx>
            <c:strRef>
              <c:f>Blad1!$F$1</c:f>
              <c:strCache>
                <c:ptCount val="1"/>
                <c:pt idx="0">
                  <c:v>5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Blad1!$F$2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2-801D-42EB-9EF6-765F31934C36}"/>
            </c:ext>
          </c:extLst>
        </c:ser>
        <c:ser>
          <c:idx val="5"/>
          <c:order val="5"/>
          <c:tx>
            <c:strRef>
              <c:f>Blad1!$G$1</c:f>
              <c:strCache>
                <c:ptCount val="1"/>
                <c:pt idx="0">
                  <c:v>6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Blad1!$G$2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3-801D-42EB-9EF6-765F31934C36}"/>
            </c:ext>
          </c:extLst>
        </c:ser>
        <c:ser>
          <c:idx val="6"/>
          <c:order val="6"/>
          <c:tx>
            <c:strRef>
              <c:f>Blad1!$H$1</c:f>
              <c:strCache>
                <c:ptCount val="1"/>
                <c:pt idx="0">
                  <c:v>Absolut troligt 7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Blad1!$H$2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4-801D-42EB-9EF6-765F31934C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6111704"/>
        <c:axId val="236119544"/>
      </c:barChart>
      <c:catAx>
        <c:axId val="2361117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236119544"/>
        <c:crosses val="autoZero"/>
        <c:auto val="1"/>
        <c:lblAlgn val="ctr"/>
        <c:lblOffset val="100"/>
        <c:noMultiLvlLbl val="0"/>
      </c:catAx>
      <c:valAx>
        <c:axId val="236119544"/>
        <c:scaling>
          <c:orientation val="minMax"/>
          <c:max val="100"/>
          <c:min val="0"/>
        </c:scaling>
        <c:delete val="1"/>
        <c:axPos val="t"/>
        <c:numFmt formatCode="General" sourceLinked="0"/>
        <c:majorTickMark val="out"/>
        <c:minorTickMark val="none"/>
        <c:tickLblPos val="nextTo"/>
        <c:crossAx val="236111704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"/>
          <c:y val="2.5374701422681587E-2"/>
          <c:w val="1"/>
          <c:h val="0.7275785135004202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156804198186058"/>
          <c:y val="3.129636628353074E-2"/>
          <c:w val="0.71199012972449527"/>
          <c:h val="0.93740726743293856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Blad1!B2:$B$8</c:f>
              <c:numCache>
                <c:formatCode>General</c:formatCode>
                <c:ptCount val="7"/>
                <c:pt idx="1">
                  <c:v>86.025768087215098</c:v>
                </c:pt>
                <c:pt idx="2">
                  <c:v>87.610619469026503</c:v>
                </c:pt>
                <c:pt idx="3">
                  <c:v>81.153846153846203</c:v>
                </c:pt>
                <c:pt idx="4">
                  <c:v>91.206543967280197</c:v>
                </c:pt>
                <c:pt idx="5">
                  <c:v>81.538461538461505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0DAA-42D9-ADF7-C23FC27E3C35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2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Blad1!C2:$C$8</c:f>
              <c:numCache>
                <c:formatCode>General</c:formatCode>
                <c:ptCount val="7"/>
                <c:pt idx="1">
                  <c:v>8.4241823587710591</c:v>
                </c:pt>
                <c:pt idx="2">
                  <c:v>7.0796460176991198</c:v>
                </c:pt>
                <c:pt idx="3">
                  <c:v>11.153846153846199</c:v>
                </c:pt>
                <c:pt idx="4">
                  <c:v>5.5214723926380396</c:v>
                </c:pt>
                <c:pt idx="5">
                  <c:v>10.7692307692308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383E-4E57-AA75-BC1172E4AA4C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3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Blad1!D2:$D$8</c:f>
              <c:numCache>
                <c:formatCode>General</c:formatCode>
                <c:ptCount val="7"/>
                <c:pt idx="1">
                  <c:v>5.5500495540138797</c:v>
                </c:pt>
                <c:pt idx="2">
                  <c:v>5.3097345132743401</c:v>
                </c:pt>
                <c:pt idx="3">
                  <c:v>7.6923076923076898</c:v>
                </c:pt>
                <c:pt idx="4">
                  <c:v>3.2719836400818001</c:v>
                </c:pt>
                <c:pt idx="5">
                  <c:v>7.6923076923076898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9BAF-4040-AE69-90B97BDA38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6111704"/>
        <c:axId val="236119544"/>
      </c:barChart>
      <c:catAx>
        <c:axId val="236111704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crossAx val="236119544"/>
        <c:crosses val="autoZero"/>
        <c:auto val="1"/>
        <c:lblAlgn val="ctr"/>
        <c:lblOffset val="100"/>
        <c:noMultiLvlLbl val="0"/>
      </c:catAx>
      <c:valAx>
        <c:axId val="236119544"/>
        <c:scaling>
          <c:orientation val="minMax"/>
          <c:max val="100"/>
          <c:min val="0"/>
        </c:scaling>
        <c:delete val="1"/>
        <c:axPos val="t"/>
        <c:numFmt formatCode="General" sourceLinked="0"/>
        <c:majorTickMark val="out"/>
        <c:minorTickMark val="none"/>
        <c:tickLblPos val="nextTo"/>
        <c:crossAx val="2361117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Ja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Blad1!$B$2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0-F554-427B-9171-7897E23018DA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Nej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Blad1!$C$2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1-F554-427B-9171-7897E23018DA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Vet inte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Blad1!$D$2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0-0B1A-48E0-921E-2845B20509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6111704"/>
        <c:axId val="236119544"/>
      </c:barChart>
      <c:catAx>
        <c:axId val="2361117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236119544"/>
        <c:crosses val="autoZero"/>
        <c:auto val="1"/>
        <c:lblAlgn val="ctr"/>
        <c:lblOffset val="100"/>
        <c:noMultiLvlLbl val="0"/>
      </c:catAx>
      <c:valAx>
        <c:axId val="236119544"/>
        <c:scaling>
          <c:orientation val="minMax"/>
          <c:max val="100"/>
          <c:min val="0"/>
        </c:scaling>
        <c:delete val="1"/>
        <c:axPos val="t"/>
        <c:numFmt formatCode="General" sourceLinked="0"/>
        <c:majorTickMark val="out"/>
        <c:minorTickMark val="none"/>
        <c:tickLblPos val="nextTo"/>
        <c:crossAx val="236111704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1.7935860233985301E-2"/>
          <c:y val="0"/>
          <c:w val="0.9820641397660147"/>
          <c:h val="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904160029715341"/>
          <c:y val="3.129636628353074E-2"/>
          <c:w val="0.70451657140920232"/>
          <c:h val="0.93740726743293856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0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Blad1!B2:$B$8</c:f>
              <c:numCache>
                <c:formatCode>General</c:formatCode>
                <c:ptCount val="7"/>
                <c:pt idx="1">
                  <c:v>2.4217961654894</c:v>
                </c:pt>
                <c:pt idx="2">
                  <c:v>0.89285714285714302</c:v>
                </c:pt>
                <c:pt idx="3">
                  <c:v>2.9527559055118102</c:v>
                </c:pt>
                <c:pt idx="4">
                  <c:v>1.86335403726708</c:v>
                </c:pt>
                <c:pt idx="5">
                  <c:v>4.7619047619047601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0DAA-42D9-ADF7-C23FC27E3C35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1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Blad1!C2:$C$8</c:f>
              <c:numCache>
                <c:formatCode>General</c:formatCode>
                <c:ptCount val="7"/>
                <c:pt idx="1">
                  <c:v>1.4127144298688199</c:v>
                </c:pt>
                <c:pt idx="2">
                  <c:v>0</c:v>
                </c:pt>
                <c:pt idx="3">
                  <c:v>1.5748031496063</c:v>
                </c:pt>
                <c:pt idx="4">
                  <c:v>1.24223602484472</c:v>
                </c:pt>
                <c:pt idx="5">
                  <c:v>0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383E-4E57-AA75-BC1172E4AA4C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2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Blad1!D2:$D$8</c:f>
              <c:numCache>
                <c:formatCode>General</c:formatCode>
                <c:ptCount val="7"/>
                <c:pt idx="1">
                  <c:v>59.334006054490402</c:v>
                </c:pt>
                <c:pt idx="2">
                  <c:v>44.642857142857103</c:v>
                </c:pt>
                <c:pt idx="3">
                  <c:v>56.1023622047244</c:v>
                </c:pt>
                <c:pt idx="4">
                  <c:v>62.732919254658398</c:v>
                </c:pt>
                <c:pt idx="5">
                  <c:v>53.968253968253997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9BAF-4040-AE69-90B97BDA3844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3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Blad1!E2:$E$8</c:f>
              <c:numCache>
                <c:formatCode>General</c:formatCode>
                <c:ptCount val="7"/>
                <c:pt idx="1">
                  <c:v>14.026236125126101</c:v>
                </c:pt>
                <c:pt idx="2">
                  <c:v>17.8571428571429</c:v>
                </c:pt>
                <c:pt idx="3">
                  <c:v>11.6141732283465</c:v>
                </c:pt>
                <c:pt idx="4">
                  <c:v>16.5631469979296</c:v>
                </c:pt>
                <c:pt idx="5">
                  <c:v>20.634920634920601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68EF-4C92-A550-EBDB701E0A64}"/>
            </c:ext>
          </c:extLst>
        </c:ser>
        <c:ser>
          <c:idx val="4"/>
          <c:order val="4"/>
          <c:tx>
            <c:strRef>
              <c:f>Blad1!$F$1</c:f>
              <c:strCache>
                <c:ptCount val="1"/>
                <c:pt idx="0">
                  <c:v>4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Blad1!F2:$F$8</c:f>
              <c:numCache>
                <c:formatCode>General</c:formatCode>
                <c:ptCount val="7"/>
                <c:pt idx="1">
                  <c:v>5.0454086781029304</c:v>
                </c:pt>
                <c:pt idx="2">
                  <c:v>3.5714285714285698</c:v>
                </c:pt>
                <c:pt idx="3">
                  <c:v>6.1023622047244102</c:v>
                </c:pt>
                <c:pt idx="4">
                  <c:v>3.9337474120082798</c:v>
                </c:pt>
                <c:pt idx="5">
                  <c:v>4.7619047619047601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1-68EF-4C92-A550-EBDB701E0A64}"/>
            </c:ext>
          </c:extLst>
        </c:ser>
        <c:ser>
          <c:idx val="5"/>
          <c:order val="5"/>
          <c:tx>
            <c:strRef>
              <c:f>Blad1!$G$1</c:f>
              <c:strCache>
                <c:ptCount val="1"/>
                <c:pt idx="0">
                  <c:v>5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Blad1!G2:$G$8</c:f>
              <c:numCache>
                <c:formatCode>General</c:formatCode>
                <c:ptCount val="7"/>
                <c:pt idx="1">
                  <c:v>1.0090817356205899</c:v>
                </c:pt>
                <c:pt idx="2">
                  <c:v>0.89285714285714302</c:v>
                </c:pt>
                <c:pt idx="3">
                  <c:v>0.98425196850393704</c:v>
                </c:pt>
                <c:pt idx="4">
                  <c:v>1.0351966873706</c:v>
                </c:pt>
                <c:pt idx="5">
                  <c:v>3.17460317460317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4-68EF-4C92-A550-EBDB701E0A64}"/>
            </c:ext>
          </c:extLst>
        </c:ser>
        <c:ser>
          <c:idx val="6"/>
          <c:order val="6"/>
          <c:tx>
            <c:strRef>
              <c:f>Blad1!$H$1</c:f>
              <c:strCache>
                <c:ptCount val="1"/>
                <c:pt idx="0">
                  <c:v>6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Blad1!H2:$H$8</c:f>
              <c:numCache>
                <c:formatCode>General</c:formatCode>
                <c:ptCount val="7"/>
                <c:pt idx="1">
                  <c:v>16.750756811301699</c:v>
                </c:pt>
                <c:pt idx="2">
                  <c:v>32.142857142857103</c:v>
                </c:pt>
                <c:pt idx="3">
                  <c:v>20.669291338582699</c:v>
                </c:pt>
                <c:pt idx="4">
                  <c:v>12.6293995859213</c:v>
                </c:pt>
                <c:pt idx="5">
                  <c:v>12.698412698412699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5-68EF-4C92-A550-EBDB701E0A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6111704"/>
        <c:axId val="236119544"/>
      </c:barChart>
      <c:catAx>
        <c:axId val="236111704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crossAx val="236119544"/>
        <c:crosses val="autoZero"/>
        <c:auto val="1"/>
        <c:lblAlgn val="ctr"/>
        <c:lblOffset val="100"/>
        <c:noMultiLvlLbl val="0"/>
      </c:catAx>
      <c:valAx>
        <c:axId val="236119544"/>
        <c:scaling>
          <c:orientation val="minMax"/>
          <c:max val="100"/>
          <c:min val="0"/>
        </c:scaling>
        <c:delete val="1"/>
        <c:axPos val="t"/>
        <c:numFmt formatCode="General" sourceLinked="0"/>
        <c:majorTickMark val="out"/>
        <c:minorTickMark val="none"/>
        <c:tickLblPos val="nextTo"/>
        <c:crossAx val="2361117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Annan app, nämligen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Blad1!$B$2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0-F554-427B-9171-7897E23018DA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Skype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Blad1!$C$2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1-F554-427B-9171-7897E23018DA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e-post (mail)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Blad1!$D$2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0-13EC-407F-AE79-F7C8A7FC150E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Facebook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Blad1!$E$2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1-13EC-407F-AE79-F7C8A7FC150E}"/>
            </c:ext>
          </c:extLst>
        </c:ser>
        <c:ser>
          <c:idx val="4"/>
          <c:order val="4"/>
          <c:tx>
            <c:strRef>
              <c:f>Blad1!$F$1</c:f>
              <c:strCache>
                <c:ptCount val="1"/>
                <c:pt idx="0">
                  <c:v>Messenger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Blad1!$F$2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2-13EC-407F-AE79-F7C8A7FC150E}"/>
            </c:ext>
          </c:extLst>
        </c:ser>
        <c:ser>
          <c:idx val="5"/>
          <c:order val="5"/>
          <c:tx>
            <c:strRef>
              <c:f>Blad1!$G$1</c:f>
              <c:strCache>
                <c:ptCount val="1"/>
                <c:pt idx="0">
                  <c:v>Facetime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Blad1!$G$2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3-13EC-407F-AE79-F7C8A7FC150E}"/>
            </c:ext>
          </c:extLst>
        </c:ser>
        <c:ser>
          <c:idx val="6"/>
          <c:order val="6"/>
          <c:tx>
            <c:strRef>
              <c:f>Blad1!$H$1</c:f>
              <c:strCache>
                <c:ptCount val="1"/>
                <c:pt idx="0">
                  <c:v>WhatsApp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Blad1!$H$2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4-13EC-407F-AE79-F7C8A7FC15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6111704"/>
        <c:axId val="236119544"/>
      </c:barChart>
      <c:catAx>
        <c:axId val="2361117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236119544"/>
        <c:crosses val="autoZero"/>
        <c:auto val="1"/>
        <c:lblAlgn val="ctr"/>
        <c:lblOffset val="100"/>
        <c:noMultiLvlLbl val="0"/>
      </c:catAx>
      <c:valAx>
        <c:axId val="236119544"/>
        <c:scaling>
          <c:orientation val="minMax"/>
          <c:max val="100"/>
          <c:min val="0"/>
        </c:scaling>
        <c:delete val="1"/>
        <c:axPos val="t"/>
        <c:numFmt formatCode="General" sourceLinked="0"/>
        <c:majorTickMark val="out"/>
        <c:minorTickMark val="none"/>
        <c:tickLblPos val="nextTo"/>
        <c:crossAx val="236111704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.23262501484509385"/>
          <c:y val="1.603380874347295E-2"/>
          <c:w val="0.76737498515490621"/>
          <c:h val="0.6554968289528253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363150202515777"/>
          <c:y val="3.129636628353074E-2"/>
          <c:w val="0.72992666968119801"/>
          <c:h val="0.93740726743293856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Blad1!B2:$B$8</c:f>
              <c:numCache>
                <c:formatCode>General</c:formatCode>
                <c:ptCount val="7"/>
                <c:pt idx="1">
                  <c:v>26.8924302788845</c:v>
                </c:pt>
                <c:pt idx="2">
                  <c:v>26.5486725663717</c:v>
                </c:pt>
                <c:pt idx="3">
                  <c:v>24.3713733075435</c:v>
                </c:pt>
                <c:pt idx="4">
                  <c:v>29.568788501026699</c:v>
                </c:pt>
                <c:pt idx="5">
                  <c:v>26.5625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0DAA-42D9-ADF7-C23FC27E3C35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2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Blad1!C2:$C$8</c:f>
              <c:numCache>
                <c:formatCode>General</c:formatCode>
                <c:ptCount val="7"/>
                <c:pt idx="1">
                  <c:v>68.426294820717104</c:v>
                </c:pt>
                <c:pt idx="2">
                  <c:v>68.141592920354</c:v>
                </c:pt>
                <c:pt idx="3">
                  <c:v>70.986460348162495</c:v>
                </c:pt>
                <c:pt idx="4">
                  <c:v>65.708418891170396</c:v>
                </c:pt>
                <c:pt idx="5">
                  <c:v>70.3125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383E-4E57-AA75-BC1172E4AA4C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3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Blad1!D2:$D$8</c:f>
              <c:numCache>
                <c:formatCode>General</c:formatCode>
                <c:ptCount val="7"/>
                <c:pt idx="1">
                  <c:v>4.6812749003984102</c:v>
                </c:pt>
                <c:pt idx="2">
                  <c:v>5.3097345132743401</c:v>
                </c:pt>
                <c:pt idx="3">
                  <c:v>4.642166344294</c:v>
                </c:pt>
                <c:pt idx="4">
                  <c:v>4.7227926078028704</c:v>
                </c:pt>
                <c:pt idx="5">
                  <c:v>3.125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9BAF-4040-AE69-90B97BDA38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6111704"/>
        <c:axId val="236119544"/>
      </c:barChart>
      <c:catAx>
        <c:axId val="236111704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crossAx val="236119544"/>
        <c:crosses val="autoZero"/>
        <c:auto val="1"/>
        <c:lblAlgn val="ctr"/>
        <c:lblOffset val="100"/>
        <c:noMultiLvlLbl val="0"/>
      </c:catAx>
      <c:valAx>
        <c:axId val="236119544"/>
        <c:scaling>
          <c:orientation val="minMax"/>
          <c:max val="100"/>
          <c:min val="0"/>
        </c:scaling>
        <c:delete val="1"/>
        <c:axPos val="t"/>
        <c:numFmt formatCode="General" sourceLinked="0"/>
        <c:majorTickMark val="out"/>
        <c:minorTickMark val="none"/>
        <c:tickLblPos val="nextTo"/>
        <c:crossAx val="2361117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Ja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Blad1!$B$2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0-F554-427B-9171-7897E23018DA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Nej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Blad1!$C$2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1-F554-427B-9171-7897E23018DA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Vet inte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Blad1!$D$2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0-AD19-40F2-8A94-D281560D79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6111704"/>
        <c:axId val="236119544"/>
      </c:barChart>
      <c:catAx>
        <c:axId val="2361117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236119544"/>
        <c:crosses val="autoZero"/>
        <c:auto val="1"/>
        <c:lblAlgn val="ctr"/>
        <c:lblOffset val="100"/>
        <c:noMultiLvlLbl val="0"/>
      </c:catAx>
      <c:valAx>
        <c:axId val="236119544"/>
        <c:scaling>
          <c:orientation val="minMax"/>
          <c:max val="100"/>
          <c:min val="0"/>
        </c:scaling>
        <c:delete val="1"/>
        <c:axPos val="t"/>
        <c:numFmt formatCode="General" sourceLinked="0"/>
        <c:majorTickMark val="out"/>
        <c:minorTickMark val="none"/>
        <c:tickLblPos val="nextTo"/>
        <c:crossAx val="236111704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"/>
          <c:y val="0"/>
          <c:w val="1"/>
          <c:h val="0.7890084865873894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39803182160088"/>
          <c:y val="2.351081219674292E-2"/>
          <c:w val="0.73156318241506868"/>
          <c:h val="0.93534526645895699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Blad1!B2:$B$8</c:f>
              <c:numCache>
                <c:formatCode>General</c:formatCode>
                <c:ptCount val="7"/>
                <c:pt idx="1">
                  <c:v>48.314606741573002</c:v>
                </c:pt>
                <c:pt idx="2">
                  <c:v>42.857142857142897</c:v>
                </c:pt>
                <c:pt idx="3">
                  <c:v>51.195219123506</c:v>
                </c:pt>
                <c:pt idx="4">
                  <c:v>45.283018867924497</c:v>
                </c:pt>
                <c:pt idx="5">
                  <c:v>59.016393442622899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0DAA-42D9-ADF7-C23FC27E3C35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2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Blad1!C2:$C$8</c:f>
              <c:numCache>
                <c:formatCode>General</c:formatCode>
                <c:ptCount val="7"/>
                <c:pt idx="1">
                  <c:v>38.712972420837602</c:v>
                </c:pt>
                <c:pt idx="2">
                  <c:v>46.428571428571402</c:v>
                </c:pt>
                <c:pt idx="3">
                  <c:v>34.4621513944223</c:v>
                </c:pt>
                <c:pt idx="4">
                  <c:v>43.186582809224298</c:v>
                </c:pt>
                <c:pt idx="5">
                  <c:v>24.590163934426201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383E-4E57-AA75-BC1172E4AA4C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3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Blad1!D2:$D$8</c:f>
              <c:numCache>
                <c:formatCode>General</c:formatCode>
                <c:ptCount val="7"/>
                <c:pt idx="1">
                  <c:v>12.9724208375894</c:v>
                </c:pt>
                <c:pt idx="2">
                  <c:v>10.714285714285699</c:v>
                </c:pt>
                <c:pt idx="3">
                  <c:v>14.3426294820717</c:v>
                </c:pt>
                <c:pt idx="4">
                  <c:v>11.5303983228512</c:v>
                </c:pt>
                <c:pt idx="5">
                  <c:v>16.393442622950801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9BAF-4040-AE69-90B97BDA38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6111704"/>
        <c:axId val="236119544"/>
      </c:barChart>
      <c:catAx>
        <c:axId val="236111704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crossAx val="236119544"/>
        <c:crosses val="autoZero"/>
        <c:auto val="1"/>
        <c:lblAlgn val="ctr"/>
        <c:lblOffset val="100"/>
        <c:noMultiLvlLbl val="0"/>
      </c:catAx>
      <c:valAx>
        <c:axId val="236119544"/>
        <c:scaling>
          <c:orientation val="minMax"/>
          <c:max val="100"/>
          <c:min val="0"/>
        </c:scaling>
        <c:delete val="1"/>
        <c:axPos val="t"/>
        <c:numFmt formatCode="General" sourceLinked="0"/>
        <c:majorTickMark val="out"/>
        <c:minorTickMark val="none"/>
        <c:tickLblPos val="nextTo"/>
        <c:crossAx val="2361117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728673336477645"/>
          <c:y val="2.3961191945401372E-2"/>
          <c:w val="0.78319304684940583"/>
          <c:h val="0.9339914500736512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Blad1!B2:$B$8</c:f>
              <c:numCache>
                <c:formatCode>General</c:formatCode>
                <c:ptCount val="7"/>
                <c:pt idx="1">
                  <c:v>5.4593874833555303</c:v>
                </c:pt>
                <c:pt idx="2">
                  <c:v>5.0505050505050502</c:v>
                </c:pt>
                <c:pt idx="3">
                  <c:v>5.6228373702422099</c:v>
                </c:pt>
                <c:pt idx="4">
                  <c:v>5.2871467639015499</c:v>
                </c:pt>
                <c:pt idx="5">
                  <c:v>10.8108108108108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0DAA-42D9-ADF7-C23FC27E3C35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2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Blad1!C2:$C$8</c:f>
              <c:numCache>
                <c:formatCode>General</c:formatCode>
                <c:ptCount val="7"/>
                <c:pt idx="1">
                  <c:v>39.192188193519698</c:v>
                </c:pt>
                <c:pt idx="2">
                  <c:v>40.404040404040401</c:v>
                </c:pt>
                <c:pt idx="3">
                  <c:v>36.505190311418701</c:v>
                </c:pt>
                <c:pt idx="4">
                  <c:v>42.023701002734697</c:v>
                </c:pt>
                <c:pt idx="5">
                  <c:v>45.945945945946001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383E-4E57-AA75-BC1172E4AA4C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3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Blad1!D2:$D$8</c:f>
              <c:numCache>
                <c:formatCode>General</c:formatCode>
                <c:ptCount val="7"/>
                <c:pt idx="1">
                  <c:v>29.826897470039899</c:v>
                </c:pt>
                <c:pt idx="2">
                  <c:v>30.303030303030301</c:v>
                </c:pt>
                <c:pt idx="3">
                  <c:v>35.294117647058798</c:v>
                </c:pt>
                <c:pt idx="4">
                  <c:v>24.065633546034601</c:v>
                </c:pt>
                <c:pt idx="5">
                  <c:v>18.918918918918902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2689-4141-94DC-61175EDF1AC1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4</c:v>
                </c:pt>
              </c:strCache>
            </c:strRef>
          </c:tx>
          <c:invertIfNegative val="0"/>
          <c:dLbls>
            <c:numFmt formatCode="#,##0_);[Red]\(#,##0\)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Blad1!E2:$E$8</c:f>
              <c:numCache>
                <c:formatCode>General</c:formatCode>
                <c:ptCount val="7"/>
                <c:pt idx="1">
                  <c:v>18.375499334221001</c:v>
                </c:pt>
                <c:pt idx="2">
                  <c:v>14.646464646464599</c:v>
                </c:pt>
                <c:pt idx="3">
                  <c:v>16.349480968858099</c:v>
                </c:pt>
                <c:pt idx="4">
                  <c:v>20.510483135825002</c:v>
                </c:pt>
                <c:pt idx="5">
                  <c:v>17.5675675675676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1-2689-4141-94DC-61175EDF1AC1}"/>
            </c:ext>
          </c:extLst>
        </c:ser>
        <c:ser>
          <c:idx val="4"/>
          <c:order val="4"/>
          <c:tx>
            <c:strRef>
              <c:f>Blad1!$F$1</c:f>
              <c:strCache>
                <c:ptCount val="1"/>
                <c:pt idx="0">
                  <c:v>5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Blad1!F2:$F$8</c:f>
              <c:numCache>
                <c:formatCode>General</c:formatCode>
                <c:ptCount val="7"/>
                <c:pt idx="1">
                  <c:v>5.9476253883710601</c:v>
                </c:pt>
                <c:pt idx="2">
                  <c:v>8.5858585858585794</c:v>
                </c:pt>
                <c:pt idx="3">
                  <c:v>5.3633217993079603</c:v>
                </c:pt>
                <c:pt idx="4">
                  <c:v>6.5633546034639902</c:v>
                </c:pt>
                <c:pt idx="5">
                  <c:v>6.7567567567567597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2-2689-4141-94DC-61175EDF1AC1}"/>
            </c:ext>
          </c:extLst>
        </c:ser>
        <c:ser>
          <c:idx val="5"/>
          <c:order val="5"/>
          <c:tx>
            <c:strRef>
              <c:f>Blad1!$G$1</c:f>
              <c:strCache>
                <c:ptCount val="1"/>
                <c:pt idx="0">
                  <c:v>6</c:v>
                </c:pt>
              </c:strCache>
            </c:strRef>
          </c:tx>
          <c:invertIfNegative val="0"/>
          <c:dLbls>
            <c:numFmt formatCode="#,##0_);[Red]\(#,##0\)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Blad1!G2:$G$8</c:f>
              <c:numCache>
                <c:formatCode>General</c:formatCode>
                <c:ptCount val="7"/>
                <c:pt idx="1">
                  <c:v>1.19840213049268</c:v>
                </c:pt>
                <c:pt idx="2">
                  <c:v>1.0101010101010099</c:v>
                </c:pt>
                <c:pt idx="3">
                  <c:v>0.865051903114187</c:v>
                </c:pt>
                <c:pt idx="4">
                  <c:v>1.5496809480401099</c:v>
                </c:pt>
                <c:pt idx="5">
                  <c:v>0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3-2689-4141-94DC-61175EDF1A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6111704"/>
        <c:axId val="236119544"/>
      </c:barChart>
      <c:catAx>
        <c:axId val="236111704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sv-SE"/>
          </a:p>
        </c:txPr>
        <c:crossAx val="236119544"/>
        <c:crosses val="autoZero"/>
        <c:auto val="1"/>
        <c:lblAlgn val="ctr"/>
        <c:lblOffset val="100"/>
        <c:noMultiLvlLbl val="0"/>
      </c:catAx>
      <c:valAx>
        <c:axId val="236119544"/>
        <c:scaling>
          <c:orientation val="minMax"/>
          <c:max val="100"/>
          <c:min val="0"/>
        </c:scaling>
        <c:delete val="1"/>
        <c:axPos val="t"/>
        <c:numFmt formatCode="General" sourceLinked="0"/>
        <c:majorTickMark val="out"/>
        <c:minorTickMark val="none"/>
        <c:tickLblPos val="nextTo"/>
        <c:crossAx val="2361117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Ja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Blad1!$B$2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0-F554-427B-9171-7897E23018DA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Nej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Blad1!$C$2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1-F554-427B-9171-7897E23018DA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Vet inte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Blad1!$D$2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0-DEB7-4D3F-8E71-06A74559F1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6111704"/>
        <c:axId val="236119544"/>
      </c:barChart>
      <c:catAx>
        <c:axId val="2361117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236119544"/>
        <c:crosses val="autoZero"/>
        <c:auto val="1"/>
        <c:lblAlgn val="ctr"/>
        <c:lblOffset val="100"/>
        <c:noMultiLvlLbl val="0"/>
      </c:catAx>
      <c:valAx>
        <c:axId val="236119544"/>
        <c:scaling>
          <c:orientation val="minMax"/>
          <c:max val="100"/>
          <c:min val="0"/>
        </c:scaling>
        <c:delete val="1"/>
        <c:axPos val="t"/>
        <c:numFmt formatCode="General" sourceLinked="0"/>
        <c:majorTickMark val="out"/>
        <c:minorTickMark val="none"/>
        <c:tickLblPos val="nextTo"/>
        <c:crossAx val="236111704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"/>
          <c:y val="0"/>
          <c:w val="1"/>
          <c:h val="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265421783736231"/>
          <c:y val="3.2882410428973052E-2"/>
          <c:w val="0.72144363285682289"/>
          <c:h val="0.9342351791420539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Blad1!B2:$B$8</c:f>
              <c:numCache>
                <c:formatCode>General</c:formatCode>
                <c:ptCount val="7"/>
                <c:pt idx="1">
                  <c:v>64.817150063051699</c:v>
                </c:pt>
                <c:pt idx="2">
                  <c:v>58.796296296296298</c:v>
                </c:pt>
                <c:pt idx="3">
                  <c:v>68.356500408830698</c:v>
                </c:pt>
                <c:pt idx="4">
                  <c:v>61.072664359861598</c:v>
                </c:pt>
                <c:pt idx="5">
                  <c:v>65.432098765432102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0DAA-42D9-ADF7-C23FC27E3C35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2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Blad1!C2:$C$8</c:f>
              <c:numCache>
                <c:formatCode>General</c:formatCode>
                <c:ptCount val="7"/>
                <c:pt idx="1">
                  <c:v>12.4001681378731</c:v>
                </c:pt>
                <c:pt idx="2">
                  <c:v>17.129629629629601</c:v>
                </c:pt>
                <c:pt idx="3">
                  <c:v>9.7301717089125095</c:v>
                </c:pt>
                <c:pt idx="4">
                  <c:v>15.2249134948097</c:v>
                </c:pt>
                <c:pt idx="5">
                  <c:v>14.814814814814801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383E-4E57-AA75-BC1172E4AA4C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3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Blad1!D2:$D$8</c:f>
              <c:numCache>
                <c:formatCode>General</c:formatCode>
                <c:ptCount val="7"/>
                <c:pt idx="1">
                  <c:v>22.782681799075199</c:v>
                </c:pt>
                <c:pt idx="2">
                  <c:v>24.074074074074101</c:v>
                </c:pt>
                <c:pt idx="3">
                  <c:v>21.913327882256699</c:v>
                </c:pt>
                <c:pt idx="4">
                  <c:v>23.702422145328701</c:v>
                </c:pt>
                <c:pt idx="5">
                  <c:v>19.7530864197531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9BAF-4040-AE69-90B97BDA38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6111704"/>
        <c:axId val="236119544"/>
      </c:barChart>
      <c:catAx>
        <c:axId val="236111704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crossAx val="236119544"/>
        <c:crosses val="autoZero"/>
        <c:auto val="1"/>
        <c:lblAlgn val="ctr"/>
        <c:lblOffset val="100"/>
        <c:noMultiLvlLbl val="0"/>
      </c:catAx>
      <c:valAx>
        <c:axId val="236119544"/>
        <c:scaling>
          <c:orientation val="minMax"/>
          <c:max val="100"/>
          <c:min val="0"/>
        </c:scaling>
        <c:delete val="1"/>
        <c:axPos val="t"/>
        <c:numFmt formatCode="General" sourceLinked="0"/>
        <c:majorTickMark val="out"/>
        <c:minorTickMark val="none"/>
        <c:tickLblPos val="nextTo"/>
        <c:crossAx val="2361117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Ja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Blad1!$B$2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0-F554-427B-9171-7897E23018DA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Nej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Blad1!$C$2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1-F554-427B-9171-7897E23018DA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Vet inte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Blad1!$D$2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0-56D9-4E4E-9150-C5D37CC5A0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6111704"/>
        <c:axId val="236119544"/>
      </c:barChart>
      <c:catAx>
        <c:axId val="2361117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236119544"/>
        <c:crosses val="autoZero"/>
        <c:auto val="1"/>
        <c:lblAlgn val="ctr"/>
        <c:lblOffset val="100"/>
        <c:noMultiLvlLbl val="0"/>
      </c:catAx>
      <c:valAx>
        <c:axId val="236119544"/>
        <c:scaling>
          <c:orientation val="minMax"/>
          <c:max val="100"/>
          <c:min val="0"/>
        </c:scaling>
        <c:delete val="1"/>
        <c:axPos val="t"/>
        <c:numFmt formatCode="General" sourceLinked="0"/>
        <c:majorTickMark val="out"/>
        <c:minorTickMark val="none"/>
        <c:tickLblPos val="nextTo"/>
        <c:crossAx val="236111704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"/>
          <c:y val="2.5374701422681587E-2"/>
          <c:w val="1"/>
          <c:h val="0.7615696729811947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434938928727299"/>
          <c:y val="3.5273858460171094E-2"/>
          <c:w val="0.71420490778578194"/>
          <c:h val="0.93533125948968632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För att få arbete/jobb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Blad1!B2:$B$8</c:f>
              <c:numCache>
                <c:formatCode>General</c:formatCode>
                <c:ptCount val="7"/>
                <c:pt idx="1">
                  <c:v>59.930313588850197</c:v>
                </c:pt>
                <c:pt idx="2">
                  <c:v>51.351351351351298</c:v>
                </c:pt>
                <c:pt idx="3">
                  <c:v>46.956521739130402</c:v>
                </c:pt>
                <c:pt idx="4">
                  <c:v>68.604651162790702</c:v>
                </c:pt>
                <c:pt idx="5">
                  <c:v>75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0DAA-42D9-ADF7-C23FC27E3C35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För att studera/gå i skola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Blad1!C2:$C$8</c:f>
              <c:numCache>
                <c:formatCode>General</c:formatCode>
                <c:ptCount val="7"/>
                <c:pt idx="1">
                  <c:v>20.557491289198602</c:v>
                </c:pt>
                <c:pt idx="2">
                  <c:v>18.918918918918902</c:v>
                </c:pt>
                <c:pt idx="3">
                  <c:v>21.739130434782599</c:v>
                </c:pt>
                <c:pt idx="4">
                  <c:v>19.767441860465102</c:v>
                </c:pt>
                <c:pt idx="5">
                  <c:v>16.6666666666667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383E-4E57-AA75-BC1172E4AA4C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Annat boende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Blad1!D2:$D$8</c:f>
              <c:numCache>
                <c:formatCode>General</c:formatCode>
                <c:ptCount val="7"/>
                <c:pt idx="1">
                  <c:v>21.951219512195099</c:v>
                </c:pt>
                <c:pt idx="2">
                  <c:v>32.4324324324324</c:v>
                </c:pt>
                <c:pt idx="3">
                  <c:v>27.826086956521699</c:v>
                </c:pt>
                <c:pt idx="4">
                  <c:v>18.023255813953501</c:v>
                </c:pt>
                <c:pt idx="5">
                  <c:v>25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9BAF-4040-AE69-90B97BDA3844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För lite att göra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Blad1!E2:$E$8</c:f>
              <c:numCache>
                <c:formatCode>General</c:formatCode>
                <c:ptCount val="7"/>
                <c:pt idx="1">
                  <c:v>9.0592334494773503</c:v>
                </c:pt>
                <c:pt idx="2">
                  <c:v>2.7027027027027</c:v>
                </c:pt>
                <c:pt idx="3">
                  <c:v>7.8260869565217401</c:v>
                </c:pt>
                <c:pt idx="4">
                  <c:v>9.8837209302325597</c:v>
                </c:pt>
                <c:pt idx="5">
                  <c:v>0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6601-49BF-B282-14AFA7C6BB4C}"/>
            </c:ext>
          </c:extLst>
        </c:ser>
        <c:ser>
          <c:idx val="4"/>
          <c:order val="4"/>
          <c:tx>
            <c:strRef>
              <c:f>Blad1!$F$1</c:f>
              <c:strCache>
                <c:ptCount val="1"/>
                <c:pt idx="0">
                  <c:v>Har vänner på annat ställe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Blad1!F2:$F$8</c:f>
              <c:numCache>
                <c:formatCode>General</c:formatCode>
                <c:ptCount val="7"/>
                <c:pt idx="1">
                  <c:v>10.104529616724699</c:v>
                </c:pt>
                <c:pt idx="2">
                  <c:v>5.4054054054054097</c:v>
                </c:pt>
                <c:pt idx="3">
                  <c:v>4.3478260869565197</c:v>
                </c:pt>
                <c:pt idx="4">
                  <c:v>13.953488372093</c:v>
                </c:pt>
                <c:pt idx="5">
                  <c:v>8.3333333333333304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2-6601-49BF-B282-14AFA7C6BB4C}"/>
            </c:ext>
          </c:extLst>
        </c:ser>
        <c:ser>
          <c:idx val="5"/>
          <c:order val="5"/>
          <c:tx>
            <c:strRef>
              <c:f>Blad1!$G$1</c:f>
              <c:strCache>
                <c:ptCount val="1"/>
                <c:pt idx="0">
                  <c:v>Annan anledning, nämligen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Blad1!G2:$G$8</c:f>
              <c:numCache>
                <c:formatCode>General</c:formatCode>
                <c:ptCount val="7"/>
                <c:pt idx="1">
                  <c:v>10.801393728222999</c:v>
                </c:pt>
                <c:pt idx="2">
                  <c:v>8.1081081081081106</c:v>
                </c:pt>
                <c:pt idx="3">
                  <c:v>6.9565217391304301</c:v>
                </c:pt>
                <c:pt idx="4">
                  <c:v>13.3720930232558</c:v>
                </c:pt>
                <c:pt idx="5">
                  <c:v>0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3-6601-49BF-B282-14AFA7C6BB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6111704"/>
        <c:axId val="236119544"/>
      </c:barChart>
      <c:catAx>
        <c:axId val="236111704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crossAx val="236119544"/>
        <c:crosses val="autoZero"/>
        <c:auto val="1"/>
        <c:lblAlgn val="ctr"/>
        <c:lblOffset val="100"/>
        <c:noMultiLvlLbl val="0"/>
      </c:catAx>
      <c:valAx>
        <c:axId val="236119544"/>
        <c:scaling>
          <c:orientation val="minMax"/>
          <c:min val="0"/>
        </c:scaling>
        <c:delete val="1"/>
        <c:axPos val="t"/>
        <c:numFmt formatCode="General" sourceLinked="0"/>
        <c:majorTickMark val="out"/>
        <c:minorTickMark val="none"/>
        <c:tickLblPos val="nextTo"/>
        <c:crossAx val="2361117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För att få arbete/jobb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Blad1!$B$2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0-F554-427B-9171-7897E23018DA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För att studera/gå i skola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Blad1!$C$2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1-F554-427B-9171-7897E23018DA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Annat boende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Blad1!$D$2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0-DC4D-4C24-9049-75F0CBB2AFFF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För lite att göra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Blad1!$E$2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1-DC4D-4C24-9049-75F0CBB2AFFF}"/>
            </c:ext>
          </c:extLst>
        </c:ser>
        <c:ser>
          <c:idx val="4"/>
          <c:order val="4"/>
          <c:tx>
            <c:strRef>
              <c:f>Blad1!$F$1</c:f>
              <c:strCache>
                <c:ptCount val="1"/>
                <c:pt idx="0">
                  <c:v>Har vänner på annat ställe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Blad1!$F$2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2-DC4D-4C24-9049-75F0CBB2AFFF}"/>
            </c:ext>
          </c:extLst>
        </c:ser>
        <c:ser>
          <c:idx val="5"/>
          <c:order val="5"/>
          <c:tx>
            <c:strRef>
              <c:f>Blad1!$G$1</c:f>
              <c:strCache>
                <c:ptCount val="1"/>
                <c:pt idx="0">
                  <c:v>Annan anledning, nämligen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Blad1!$G$2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3-DC4D-4C24-9049-75F0CBB2AF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6111704"/>
        <c:axId val="236119544"/>
      </c:barChart>
      <c:catAx>
        <c:axId val="2361117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236119544"/>
        <c:crosses val="autoZero"/>
        <c:auto val="1"/>
        <c:lblAlgn val="ctr"/>
        <c:lblOffset val="100"/>
        <c:noMultiLvlLbl val="0"/>
      </c:catAx>
      <c:valAx>
        <c:axId val="236119544"/>
        <c:scaling>
          <c:orientation val="minMax"/>
          <c:max val="100"/>
          <c:min val="0"/>
        </c:scaling>
        <c:delete val="1"/>
        <c:axPos val="t"/>
        <c:numFmt formatCode="General" sourceLinked="0"/>
        <c:majorTickMark val="out"/>
        <c:minorTickMark val="none"/>
        <c:tickLblPos val="nextTo"/>
        <c:crossAx val="236111704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"/>
          <c:y val="5.885476257753116E-2"/>
          <c:w val="0.95661081517258306"/>
          <c:h val="0.523986015443693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060357276816034"/>
          <c:y val="3.129636628353074E-2"/>
          <c:w val="0.70362299024169606"/>
          <c:h val="0.93740726743293856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Släkt/vänner/familj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Blad1!B2:$B$8</c:f>
              <c:numCache>
                <c:formatCode>General</c:formatCode>
                <c:ptCount val="7"/>
                <c:pt idx="1">
                  <c:v>33.782023447676899</c:v>
                </c:pt>
                <c:pt idx="2">
                  <c:v>36.966824644549803</c:v>
                </c:pt>
                <c:pt idx="3">
                  <c:v>35.732430143945798</c:v>
                </c:pt>
                <c:pt idx="4">
                  <c:v>31.729055258467</c:v>
                </c:pt>
                <c:pt idx="5">
                  <c:v>31.25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0DAA-42D9-ADF7-C23FC27E3C35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Arbete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Blad1!C2:$C$8</c:f>
              <c:numCache>
                <c:formatCode>General</c:formatCode>
                <c:ptCount val="7"/>
                <c:pt idx="1">
                  <c:v>55.666521927920101</c:v>
                </c:pt>
                <c:pt idx="2">
                  <c:v>52.606635071089997</c:v>
                </c:pt>
                <c:pt idx="3">
                  <c:v>48.094834885690098</c:v>
                </c:pt>
                <c:pt idx="4">
                  <c:v>63.636363636363598</c:v>
                </c:pt>
                <c:pt idx="5">
                  <c:v>48.75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383E-4E57-AA75-BC1172E4AA4C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Saker att göra på fritiden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Blad1!D2:$D$8</c:f>
              <c:numCache>
                <c:formatCode>General</c:formatCode>
                <c:ptCount val="7"/>
                <c:pt idx="1">
                  <c:v>19.496309161962699</c:v>
                </c:pt>
                <c:pt idx="2">
                  <c:v>22.274881516587701</c:v>
                </c:pt>
                <c:pt idx="3">
                  <c:v>17.442845046570699</c:v>
                </c:pt>
                <c:pt idx="4">
                  <c:v>21.6577540106952</c:v>
                </c:pt>
                <c:pt idx="5">
                  <c:v>20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9BAF-4040-AE69-90B97BDA3844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Eget boende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Blad1!E2:$E$8</c:f>
              <c:numCache>
                <c:formatCode>General</c:formatCode>
                <c:ptCount val="7"/>
                <c:pt idx="1">
                  <c:v>22.709509335649201</c:v>
                </c:pt>
                <c:pt idx="2">
                  <c:v>18.957345971563999</c:v>
                </c:pt>
                <c:pt idx="3">
                  <c:v>18.458933107536001</c:v>
                </c:pt>
                <c:pt idx="4">
                  <c:v>27.183600713012499</c:v>
                </c:pt>
                <c:pt idx="5">
                  <c:v>25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6601-49BF-B282-14AFA7C6BB4C}"/>
            </c:ext>
          </c:extLst>
        </c:ser>
        <c:ser>
          <c:idx val="4"/>
          <c:order val="4"/>
          <c:tx>
            <c:strRef>
              <c:f>Blad1!$F$1</c:f>
              <c:strCache>
                <c:ptCount val="1"/>
                <c:pt idx="0">
                  <c:v>Affärer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Blad1!F2:$F$8</c:f>
              <c:numCache>
                <c:formatCode>General</c:formatCode>
                <c:ptCount val="7"/>
                <c:pt idx="1">
                  <c:v>14.806773773339099</c:v>
                </c:pt>
                <c:pt idx="2">
                  <c:v>17.535545023696699</c:v>
                </c:pt>
                <c:pt idx="3">
                  <c:v>15.410668924640101</c:v>
                </c:pt>
                <c:pt idx="4">
                  <c:v>14.1711229946524</c:v>
                </c:pt>
                <c:pt idx="5">
                  <c:v>6.25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2-6601-49BF-B282-14AFA7C6BB4C}"/>
            </c:ext>
          </c:extLst>
        </c:ser>
        <c:ser>
          <c:idx val="5"/>
          <c:order val="5"/>
          <c:tx>
            <c:strRef>
              <c:f>Blad1!$G$1</c:f>
              <c:strCache>
                <c:ptCount val="1"/>
                <c:pt idx="0">
                  <c:v>Studier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Blad1!G2:$G$8</c:f>
              <c:numCache>
                <c:formatCode>General</c:formatCode>
                <c:ptCount val="7"/>
                <c:pt idx="1">
                  <c:v>14.0686061658706</c:v>
                </c:pt>
                <c:pt idx="2">
                  <c:v>8.5308056872037898</c:v>
                </c:pt>
                <c:pt idx="3">
                  <c:v>14.5639288738357</c:v>
                </c:pt>
                <c:pt idx="4">
                  <c:v>13.5472370766488</c:v>
                </c:pt>
                <c:pt idx="5">
                  <c:v>26.25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3-6601-49BF-B282-14AFA7C6BB4C}"/>
            </c:ext>
          </c:extLst>
        </c:ser>
        <c:ser>
          <c:idx val="6"/>
          <c:order val="6"/>
          <c:tx>
            <c:strRef>
              <c:f>Blad1!$H$1</c:f>
              <c:strCache>
                <c:ptCount val="1"/>
                <c:pt idx="0">
                  <c:v>Saknar inget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Blad1!H2:$H$8</c:f>
              <c:numCache>
                <c:formatCode>General</c:formatCode>
                <c:ptCount val="7"/>
                <c:pt idx="1">
                  <c:v>9.8567086409031699</c:v>
                </c:pt>
                <c:pt idx="2">
                  <c:v>8.0568720379146903</c:v>
                </c:pt>
                <c:pt idx="3">
                  <c:v>12.6164267569856</c:v>
                </c:pt>
                <c:pt idx="4">
                  <c:v>6.9518716577540101</c:v>
                </c:pt>
                <c:pt idx="5">
                  <c:v>13.75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32E1-45E5-82D1-509B86C8D826}"/>
            </c:ext>
          </c:extLst>
        </c:ser>
        <c:ser>
          <c:idx val="7"/>
          <c:order val="7"/>
          <c:tx>
            <c:strRef>
              <c:f>Blad1!$I$1</c:f>
              <c:strCache>
                <c:ptCount val="1"/>
                <c:pt idx="0">
                  <c:v>Annat, nämligen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Blad1!I2:$I$8</c:f>
              <c:numCache>
                <c:formatCode>General</c:formatCode>
                <c:ptCount val="7"/>
                <c:pt idx="1">
                  <c:v>6.0790273556230998</c:v>
                </c:pt>
                <c:pt idx="2">
                  <c:v>2.8436018957345999</c:v>
                </c:pt>
                <c:pt idx="3">
                  <c:v>5.6731583403894996</c:v>
                </c:pt>
                <c:pt idx="4">
                  <c:v>6.5062388591800397</c:v>
                </c:pt>
                <c:pt idx="5">
                  <c:v>3.75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2-32E1-45E5-82D1-509B86C8D8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6111704"/>
        <c:axId val="236119544"/>
      </c:barChart>
      <c:catAx>
        <c:axId val="236111704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crossAx val="236119544"/>
        <c:crosses val="autoZero"/>
        <c:auto val="1"/>
        <c:lblAlgn val="ctr"/>
        <c:lblOffset val="100"/>
        <c:noMultiLvlLbl val="0"/>
      </c:catAx>
      <c:valAx>
        <c:axId val="236119544"/>
        <c:scaling>
          <c:orientation val="minMax"/>
          <c:max val="100"/>
          <c:min val="0"/>
        </c:scaling>
        <c:delete val="1"/>
        <c:axPos val="t"/>
        <c:numFmt formatCode="General" sourceLinked="0"/>
        <c:majorTickMark val="out"/>
        <c:minorTickMark val="none"/>
        <c:tickLblPos val="nextTo"/>
        <c:crossAx val="2361117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5636892769196328E-2"/>
          <c:y val="0.41627287459308521"/>
          <c:w val="0.96872621446160734"/>
          <c:h val="0.1161920388499336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Släkt/vänner/familj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Blad1!$B$2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0-F554-427B-9171-7897E23018DA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Arbete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Blad1!$C$2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1-F554-427B-9171-7897E23018DA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Saker att göra på fritiden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Blad1!$D$2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0-32DC-4336-BC0F-143EA4532C04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Eget boende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Blad1!$E$2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1-32DC-4336-BC0F-143EA4532C04}"/>
            </c:ext>
          </c:extLst>
        </c:ser>
        <c:ser>
          <c:idx val="4"/>
          <c:order val="4"/>
          <c:tx>
            <c:strRef>
              <c:f>Blad1!$F$1</c:f>
              <c:strCache>
                <c:ptCount val="1"/>
                <c:pt idx="0">
                  <c:v>Affärer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Blad1!$F$2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2-32DC-4336-BC0F-143EA4532C04}"/>
            </c:ext>
          </c:extLst>
        </c:ser>
        <c:ser>
          <c:idx val="5"/>
          <c:order val="5"/>
          <c:tx>
            <c:strRef>
              <c:f>Blad1!$G$1</c:f>
              <c:strCache>
                <c:ptCount val="1"/>
                <c:pt idx="0">
                  <c:v>Studier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Blad1!$G$2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3-32DC-4336-BC0F-143EA4532C04}"/>
            </c:ext>
          </c:extLst>
        </c:ser>
        <c:ser>
          <c:idx val="6"/>
          <c:order val="6"/>
          <c:tx>
            <c:strRef>
              <c:f>Blad1!$H$1</c:f>
              <c:strCache>
                <c:ptCount val="1"/>
                <c:pt idx="0">
                  <c:v>Saknar inget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Blad1!$H$2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4-32DC-4336-BC0F-143EA4532C04}"/>
            </c:ext>
          </c:extLst>
        </c:ser>
        <c:ser>
          <c:idx val="7"/>
          <c:order val="7"/>
          <c:tx>
            <c:strRef>
              <c:f>Blad1!$I$1</c:f>
              <c:strCache>
                <c:ptCount val="1"/>
                <c:pt idx="0">
                  <c:v>Annat, nämligen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Blad1!$I$2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5-32DC-4336-BC0F-143EA4532C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6111704"/>
        <c:axId val="236119544"/>
      </c:barChart>
      <c:catAx>
        <c:axId val="2361117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236119544"/>
        <c:crosses val="autoZero"/>
        <c:auto val="1"/>
        <c:lblAlgn val="ctr"/>
        <c:lblOffset val="100"/>
        <c:noMultiLvlLbl val="0"/>
      </c:catAx>
      <c:valAx>
        <c:axId val="236119544"/>
        <c:scaling>
          <c:orientation val="minMax"/>
          <c:max val="100"/>
          <c:min val="0"/>
        </c:scaling>
        <c:delete val="1"/>
        <c:axPos val="t"/>
        <c:numFmt formatCode="General" sourceLinked="0"/>
        <c:majorTickMark val="out"/>
        <c:minorTickMark val="none"/>
        <c:tickLblPos val="nextTo"/>
        <c:crossAx val="236111704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9.5242892321468542E-2"/>
          <c:y val="2.5374701422681587E-2"/>
          <c:w val="0.87216051040967091"/>
          <c:h val="0.4910633547101956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260771201085938"/>
          <c:y val="3.2882410428973052E-2"/>
          <c:w val="0.70174606072348966"/>
          <c:h val="0.9342351791420539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Blad1!B2:$B$8</c:f>
              <c:numCache>
                <c:formatCode>General</c:formatCode>
                <c:ptCount val="7"/>
                <c:pt idx="1">
                  <c:v>39.565217391304301</c:v>
                </c:pt>
                <c:pt idx="2">
                  <c:v>30.909090909090899</c:v>
                </c:pt>
                <c:pt idx="3">
                  <c:v>32.043010752688197</c:v>
                </c:pt>
                <c:pt idx="4">
                  <c:v>47.252747252747199</c:v>
                </c:pt>
                <c:pt idx="5">
                  <c:v>41.071428571428598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0DAA-42D9-ADF7-C23FC27E3C35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2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Blad1!C2:$C$8</c:f>
              <c:numCache>
                <c:formatCode>General</c:formatCode>
                <c:ptCount val="7"/>
                <c:pt idx="1">
                  <c:v>20.652173913043502</c:v>
                </c:pt>
                <c:pt idx="2">
                  <c:v>25.454545454545499</c:v>
                </c:pt>
                <c:pt idx="3">
                  <c:v>25.5913978494624</c:v>
                </c:pt>
                <c:pt idx="4">
                  <c:v>15.6043956043956</c:v>
                </c:pt>
                <c:pt idx="5">
                  <c:v>23.214285714285701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383E-4E57-AA75-BC1172E4AA4C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3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Blad1!D2:$D$8</c:f>
              <c:numCache>
                <c:formatCode>General</c:formatCode>
                <c:ptCount val="7"/>
                <c:pt idx="1">
                  <c:v>39.7826086956522</c:v>
                </c:pt>
                <c:pt idx="2">
                  <c:v>43.636363636363598</c:v>
                </c:pt>
                <c:pt idx="3">
                  <c:v>42.365591397849499</c:v>
                </c:pt>
                <c:pt idx="4">
                  <c:v>37.142857142857103</c:v>
                </c:pt>
                <c:pt idx="5">
                  <c:v>35.714285714285701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ED35-4A14-819E-8F7A77000D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6111704"/>
        <c:axId val="236119544"/>
      </c:barChart>
      <c:catAx>
        <c:axId val="236111704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crossAx val="236119544"/>
        <c:crosses val="autoZero"/>
        <c:auto val="1"/>
        <c:lblAlgn val="ctr"/>
        <c:lblOffset val="100"/>
        <c:noMultiLvlLbl val="0"/>
      </c:catAx>
      <c:valAx>
        <c:axId val="236119544"/>
        <c:scaling>
          <c:orientation val="minMax"/>
          <c:max val="100"/>
          <c:min val="0"/>
        </c:scaling>
        <c:delete val="1"/>
        <c:axPos val="t"/>
        <c:numFmt formatCode="General" sourceLinked="0"/>
        <c:majorTickMark val="out"/>
        <c:minorTickMark val="none"/>
        <c:tickLblPos val="nextTo"/>
        <c:crossAx val="2361117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Ja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Blad1!$B$2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0-F554-427B-9171-7897E23018DA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Nej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Blad1!$C$2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1-F554-427B-9171-7897E23018DA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Vet ej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Blad1!$D$2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0-2ECC-4C5A-8F34-7CD5ACD9CC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6111704"/>
        <c:axId val="236119544"/>
      </c:barChart>
      <c:catAx>
        <c:axId val="2361117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236119544"/>
        <c:crosses val="autoZero"/>
        <c:auto val="1"/>
        <c:lblAlgn val="ctr"/>
        <c:lblOffset val="100"/>
        <c:noMultiLvlLbl val="0"/>
      </c:catAx>
      <c:valAx>
        <c:axId val="236119544"/>
        <c:scaling>
          <c:orientation val="minMax"/>
          <c:max val="100"/>
          <c:min val="0"/>
        </c:scaling>
        <c:delete val="1"/>
        <c:axPos val="t"/>
        <c:numFmt formatCode="General" sourceLinked="0"/>
        <c:majorTickMark val="out"/>
        <c:minorTickMark val="none"/>
        <c:tickLblPos val="nextTo"/>
        <c:crossAx val="236111704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"/>
          <c:y val="0"/>
          <c:w val="1"/>
          <c:h val="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490541922001766"/>
          <c:y val="3.2334370255156834E-2"/>
          <c:w val="0.69932114378983856"/>
          <c:h val="0.93533125948968632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Jag vill/kan/ska inte arbeta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Blad1!B2:$B$8</c:f>
              <c:numCache>
                <c:formatCode>General</c:formatCode>
                <c:ptCount val="7"/>
                <c:pt idx="1">
                  <c:v>1.54346060113729</c:v>
                </c:pt>
                <c:pt idx="2">
                  <c:v>1.5037593984962401</c:v>
                </c:pt>
                <c:pt idx="3">
                  <c:v>2.4955436720142599</c:v>
                </c:pt>
                <c:pt idx="4">
                  <c:v>0.74626865671641796</c:v>
                </c:pt>
                <c:pt idx="5">
                  <c:v>0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0DAA-42D9-ADF7-C23FC27E3C35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Administration, ekonomi, juridik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Blad1!C2:$C$8</c:f>
              <c:numCache>
                <c:formatCode>General</c:formatCode>
                <c:ptCount val="7"/>
                <c:pt idx="1">
                  <c:v>9.5044679122664508</c:v>
                </c:pt>
                <c:pt idx="2">
                  <c:v>9.0225563909774404</c:v>
                </c:pt>
                <c:pt idx="3">
                  <c:v>10.516934046345799</c:v>
                </c:pt>
                <c:pt idx="4">
                  <c:v>8.6567164179104505</c:v>
                </c:pt>
                <c:pt idx="5">
                  <c:v>0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383E-4E57-AA75-BC1172E4AA4C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Bygg och anläggning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Blad1!D2:$D$8</c:f>
              <c:numCache>
                <c:formatCode>General</c:formatCode>
                <c:ptCount val="7"/>
                <c:pt idx="1">
                  <c:v>13.2412672623883</c:v>
                </c:pt>
                <c:pt idx="2">
                  <c:v>14.285714285714301</c:v>
                </c:pt>
                <c:pt idx="3">
                  <c:v>1.2477718360071299</c:v>
                </c:pt>
                <c:pt idx="4">
                  <c:v>23.283582089552201</c:v>
                </c:pt>
                <c:pt idx="5">
                  <c:v>7.1428571428571397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5BBE-4A2E-96C5-B01CAE9A929C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Data/IT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Blad1!E2:$E$8</c:f>
              <c:numCache>
                <c:formatCode>General</c:formatCode>
                <c:ptCount val="7"/>
                <c:pt idx="1">
                  <c:v>6.90495532087734</c:v>
                </c:pt>
                <c:pt idx="2">
                  <c:v>2.2556390977443601</c:v>
                </c:pt>
                <c:pt idx="3">
                  <c:v>4.9910873440285197</c:v>
                </c:pt>
                <c:pt idx="4">
                  <c:v>8.5074626865671608</c:v>
                </c:pt>
                <c:pt idx="5">
                  <c:v>0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5-5BBE-4A2E-96C5-B01CAE9A929C}"/>
            </c:ext>
          </c:extLst>
        </c:ser>
        <c:ser>
          <c:idx val="4"/>
          <c:order val="4"/>
          <c:tx>
            <c:strRef>
              <c:f>Blad1!$F$1</c:f>
              <c:strCache>
                <c:ptCount val="1"/>
                <c:pt idx="0">
                  <c:v>Städ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Blad1!F2:$F$8</c:f>
              <c:numCache>
                <c:formatCode>General</c:formatCode>
                <c:ptCount val="7"/>
                <c:pt idx="1">
                  <c:v>9.6669374492282696</c:v>
                </c:pt>
                <c:pt idx="2">
                  <c:v>15.037593984962401</c:v>
                </c:pt>
                <c:pt idx="3">
                  <c:v>10.873440285205</c:v>
                </c:pt>
                <c:pt idx="4">
                  <c:v>8.6567164179104505</c:v>
                </c:pt>
                <c:pt idx="5">
                  <c:v>14.285714285714301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6-5BBE-4A2E-96C5-B01CAE9A929C}"/>
            </c:ext>
          </c:extLst>
        </c:ser>
        <c:ser>
          <c:idx val="5"/>
          <c:order val="5"/>
          <c:tx>
            <c:strRef>
              <c:f>Blad1!$G$1</c:f>
              <c:strCache>
                <c:ptCount val="1"/>
                <c:pt idx="0">
                  <c:v>Industri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Blad1!G2:$G$8</c:f>
              <c:numCache>
                <c:formatCode>General</c:formatCode>
                <c:ptCount val="7"/>
                <c:pt idx="1">
                  <c:v>16.246953696182</c:v>
                </c:pt>
                <c:pt idx="2">
                  <c:v>32.330827067669198</c:v>
                </c:pt>
                <c:pt idx="3">
                  <c:v>3.2085561497326198</c:v>
                </c:pt>
                <c:pt idx="4">
                  <c:v>27.164179104477601</c:v>
                </c:pt>
                <c:pt idx="5">
                  <c:v>0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7-5BBE-4A2E-96C5-B01CAE9A929C}"/>
            </c:ext>
          </c:extLst>
        </c:ser>
        <c:ser>
          <c:idx val="6"/>
          <c:order val="6"/>
          <c:tx>
            <c:strRef>
              <c:f>Blad1!$H$1</c:f>
              <c:strCache>
                <c:ptCount val="1"/>
                <c:pt idx="0">
                  <c:v>Transport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Blad1!H2:$H$8</c:f>
              <c:numCache>
                <c:formatCode>General</c:formatCode>
                <c:ptCount val="7"/>
                <c:pt idx="1">
                  <c:v>12.428919577579199</c:v>
                </c:pt>
                <c:pt idx="2">
                  <c:v>13.533834586466201</c:v>
                </c:pt>
                <c:pt idx="3">
                  <c:v>2.6737967914438499</c:v>
                </c:pt>
                <c:pt idx="4">
                  <c:v>20.597014925373099</c:v>
                </c:pt>
                <c:pt idx="5">
                  <c:v>7.1428571428571397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8-5BBE-4A2E-96C5-B01CAE9A929C}"/>
            </c:ext>
          </c:extLst>
        </c:ser>
        <c:ser>
          <c:idx val="7"/>
          <c:order val="7"/>
          <c:tx>
            <c:strRef>
              <c:f>Blad1!$I$1</c:f>
              <c:strCache>
                <c:ptCount val="1"/>
                <c:pt idx="0">
                  <c:v>Naturbruk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Blad1!I2:$I$8</c:f>
              <c:numCache>
                <c:formatCode>General</c:formatCode>
                <c:ptCount val="7"/>
                <c:pt idx="1">
                  <c:v>5.9301380991064203</c:v>
                </c:pt>
                <c:pt idx="2">
                  <c:v>10.526315789473699</c:v>
                </c:pt>
                <c:pt idx="3">
                  <c:v>1.6042780748663099</c:v>
                </c:pt>
                <c:pt idx="4">
                  <c:v>9.5522388059701502</c:v>
                </c:pt>
                <c:pt idx="5">
                  <c:v>0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9-5BBE-4A2E-96C5-B01CAE9A929C}"/>
            </c:ext>
          </c:extLst>
        </c:ser>
        <c:ser>
          <c:idx val="8"/>
          <c:order val="8"/>
          <c:tx>
            <c:strRef>
              <c:f>Blad1!$J$1</c:f>
              <c:strCache>
                <c:ptCount val="1"/>
                <c:pt idx="0">
                  <c:v>Pedagogiskt arbete (t.ex. lärare)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Blad1!J2:$J$8</c:f>
              <c:numCache>
                <c:formatCode>General</c:formatCode>
                <c:ptCount val="7"/>
                <c:pt idx="1">
                  <c:v>20.714865962632</c:v>
                </c:pt>
                <c:pt idx="2">
                  <c:v>27.819548872180398</c:v>
                </c:pt>
                <c:pt idx="3">
                  <c:v>35.472370766488403</c:v>
                </c:pt>
                <c:pt idx="4">
                  <c:v>8.3582089552238799</c:v>
                </c:pt>
                <c:pt idx="5">
                  <c:v>14.285714285714301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A-5BBE-4A2E-96C5-B01CAE9A929C}"/>
            </c:ext>
          </c:extLst>
        </c:ser>
        <c:ser>
          <c:idx val="9"/>
          <c:order val="9"/>
          <c:tx>
            <c:strRef>
              <c:f>Blad1!$K$1</c:f>
              <c:strCache>
                <c:ptCount val="1"/>
                <c:pt idx="0">
                  <c:v>Hälso- och sjukvård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Blad1!K2:$K$8</c:f>
              <c:numCache>
                <c:formatCode>General</c:formatCode>
                <c:ptCount val="7"/>
                <c:pt idx="1">
                  <c:v>16.246953696182</c:v>
                </c:pt>
                <c:pt idx="2">
                  <c:v>12.781954887217999</c:v>
                </c:pt>
                <c:pt idx="3">
                  <c:v>21.925133689839601</c:v>
                </c:pt>
                <c:pt idx="4">
                  <c:v>11.4925373134328</c:v>
                </c:pt>
                <c:pt idx="5">
                  <c:v>28.571428571428601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B-5BBE-4A2E-96C5-B01CAE9A929C}"/>
            </c:ext>
          </c:extLst>
        </c:ser>
        <c:ser>
          <c:idx val="10"/>
          <c:order val="10"/>
          <c:tx>
            <c:strRef>
              <c:f>Blad1!$L$1</c:f>
              <c:strCache>
                <c:ptCount val="1"/>
                <c:pt idx="0">
                  <c:v>Kultur, media, design (t.ex. journalist)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Blad1!L2:$L$8</c:f>
              <c:numCache>
                <c:formatCode>General</c:formatCode>
                <c:ptCount val="7"/>
                <c:pt idx="1">
                  <c:v>4.0617384240454903</c:v>
                </c:pt>
                <c:pt idx="2">
                  <c:v>3.0075187969924801</c:v>
                </c:pt>
                <c:pt idx="3">
                  <c:v>4.6345811051693397</c:v>
                </c:pt>
                <c:pt idx="4">
                  <c:v>3.5820895522388101</c:v>
                </c:pt>
                <c:pt idx="5">
                  <c:v>0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C-5BBE-4A2E-96C5-B01CAE9A929C}"/>
            </c:ext>
          </c:extLst>
        </c:ser>
        <c:ser>
          <c:idx val="11"/>
          <c:order val="11"/>
          <c:tx>
            <c:strRef>
              <c:f>Blad1!$M$1</c:f>
              <c:strCache>
                <c:ptCount val="1"/>
                <c:pt idx="0">
                  <c:v>Naturvetenskapligt arbete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Blad1!M2:$M$8</c:f>
              <c:numCache>
                <c:formatCode>General</c:formatCode>
                <c:ptCount val="7"/>
                <c:pt idx="1">
                  <c:v>2.27457351746548</c:v>
                </c:pt>
                <c:pt idx="2">
                  <c:v>0</c:v>
                </c:pt>
                <c:pt idx="3">
                  <c:v>2.1390374331550799</c:v>
                </c:pt>
                <c:pt idx="4">
                  <c:v>2.3880597014925402</c:v>
                </c:pt>
                <c:pt idx="5">
                  <c:v>0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D-5BBE-4A2E-96C5-B01CAE9A929C}"/>
            </c:ext>
          </c:extLst>
        </c:ser>
        <c:ser>
          <c:idx val="12"/>
          <c:order val="12"/>
          <c:tx>
            <c:strRef>
              <c:f>Blad1!$N$1</c:f>
              <c:strCache>
                <c:ptCount val="1"/>
                <c:pt idx="0">
                  <c:v>Försäljning, inköp och marknadsföring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Blad1!N2:$N$8</c:f>
              <c:numCache>
                <c:formatCode>General</c:formatCode>
                <c:ptCount val="7"/>
                <c:pt idx="1">
                  <c:v>14.1348497156783</c:v>
                </c:pt>
                <c:pt idx="2">
                  <c:v>15.789473684210501</c:v>
                </c:pt>
                <c:pt idx="3">
                  <c:v>7.4866310160427796</c:v>
                </c:pt>
                <c:pt idx="4">
                  <c:v>19.701492537313399</c:v>
                </c:pt>
                <c:pt idx="5">
                  <c:v>7.1428571428571397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E-5BBE-4A2E-96C5-B01CAE9A929C}"/>
            </c:ext>
          </c:extLst>
        </c:ser>
        <c:ser>
          <c:idx val="13"/>
          <c:order val="13"/>
          <c:tx>
            <c:strRef>
              <c:f>Blad1!$O$1</c:f>
              <c:strCache>
                <c:ptCount val="1"/>
                <c:pt idx="0">
                  <c:v>Hotell, restaurang, storhushåll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Blad1!O2:$O$8</c:f>
              <c:numCache>
                <c:formatCode>General</c:formatCode>
                <c:ptCount val="7"/>
                <c:pt idx="1">
                  <c:v>18.440292445166499</c:v>
                </c:pt>
                <c:pt idx="2">
                  <c:v>17.293233082706799</c:v>
                </c:pt>
                <c:pt idx="3">
                  <c:v>20.677361853832402</c:v>
                </c:pt>
                <c:pt idx="4">
                  <c:v>16.567164179104498</c:v>
                </c:pt>
                <c:pt idx="5">
                  <c:v>42.857142857142897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F-5BBE-4A2E-96C5-B01CAE9A929C}"/>
            </c:ext>
          </c:extLst>
        </c:ser>
        <c:ser>
          <c:idx val="14"/>
          <c:order val="14"/>
          <c:tx>
            <c:strRef>
              <c:f>Blad1!$P$1</c:f>
              <c:strCache>
                <c:ptCount val="1"/>
                <c:pt idx="0">
                  <c:v>Annat, nämligen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Blad1!P2:$P$8</c:f>
              <c:numCache>
                <c:formatCode>General</c:formatCode>
                <c:ptCount val="7"/>
                <c:pt idx="1">
                  <c:v>11.5353371242892</c:v>
                </c:pt>
                <c:pt idx="2">
                  <c:v>9.77443609022556</c:v>
                </c:pt>
                <c:pt idx="3">
                  <c:v>11.0516934046346</c:v>
                </c:pt>
                <c:pt idx="4">
                  <c:v>11.9402985074627</c:v>
                </c:pt>
                <c:pt idx="5">
                  <c:v>7.1428571428571397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10-5BBE-4A2E-96C5-B01CAE9A92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6111704"/>
        <c:axId val="236119544"/>
      </c:barChart>
      <c:catAx>
        <c:axId val="236111704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crossAx val="236119544"/>
        <c:crosses val="autoZero"/>
        <c:auto val="1"/>
        <c:lblAlgn val="ctr"/>
        <c:lblOffset val="100"/>
        <c:noMultiLvlLbl val="0"/>
      </c:catAx>
      <c:valAx>
        <c:axId val="236119544"/>
        <c:scaling>
          <c:orientation val="minMax"/>
          <c:min val="0"/>
        </c:scaling>
        <c:delete val="1"/>
        <c:axPos val="t"/>
        <c:numFmt formatCode="General" sourceLinked="0"/>
        <c:majorTickMark val="out"/>
        <c:minorTickMark val="none"/>
        <c:tickLblPos val="nextTo"/>
        <c:crossAx val="2361117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-20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Blad1!$B$2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0-F554-427B-9171-7897E23018DA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21-30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Blad1!$C$2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1-F554-427B-9171-7897E23018DA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31-40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Blad1!$D$2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0-C70C-47CE-B829-63FDD7A29C7B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41-50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Blad1!$E$2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1-C70C-47CE-B829-63FDD7A29C7B}"/>
            </c:ext>
          </c:extLst>
        </c:ser>
        <c:ser>
          <c:idx val="4"/>
          <c:order val="4"/>
          <c:tx>
            <c:strRef>
              <c:f>Blad1!$F$1</c:f>
              <c:strCache>
                <c:ptCount val="1"/>
                <c:pt idx="0">
                  <c:v>51-60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Blad1!$F$2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2-C70C-47CE-B829-63FDD7A29C7B}"/>
            </c:ext>
          </c:extLst>
        </c:ser>
        <c:ser>
          <c:idx val="5"/>
          <c:order val="5"/>
          <c:tx>
            <c:strRef>
              <c:f>Blad1!$G$1</c:f>
              <c:strCache>
                <c:ptCount val="1"/>
                <c:pt idx="0">
                  <c:v>61+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Blad1!$G$2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3-C70C-47CE-B829-63FDD7A29C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6111704"/>
        <c:axId val="236119544"/>
      </c:barChart>
      <c:catAx>
        <c:axId val="2361117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236119544"/>
        <c:crosses val="autoZero"/>
        <c:auto val="1"/>
        <c:lblAlgn val="ctr"/>
        <c:lblOffset val="100"/>
        <c:noMultiLvlLbl val="0"/>
      </c:catAx>
      <c:valAx>
        <c:axId val="236119544"/>
        <c:scaling>
          <c:orientation val="minMax"/>
          <c:max val="100"/>
          <c:min val="0"/>
        </c:scaling>
        <c:delete val="1"/>
        <c:axPos val="t"/>
        <c:numFmt formatCode="General" sourceLinked="0"/>
        <c:majorTickMark val="out"/>
        <c:minorTickMark val="none"/>
        <c:tickLblPos val="nextTo"/>
        <c:crossAx val="236111704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egendEntry>
        <c:idx val="0"/>
        <c:txPr>
          <a:bodyPr/>
          <a:lstStyle/>
          <a:p>
            <a:pPr>
              <a:defRPr sz="1800"/>
            </a:pPr>
            <a:endParaRPr lang="sv-SE"/>
          </a:p>
        </c:txPr>
      </c:legendEntry>
      <c:legendEntry>
        <c:idx val="1"/>
        <c:txPr>
          <a:bodyPr/>
          <a:lstStyle/>
          <a:p>
            <a:pPr>
              <a:defRPr sz="1800"/>
            </a:pPr>
            <a:endParaRPr lang="sv-SE"/>
          </a:p>
        </c:txPr>
      </c:legendEntry>
      <c:legendEntry>
        <c:idx val="2"/>
        <c:txPr>
          <a:bodyPr/>
          <a:lstStyle/>
          <a:p>
            <a:pPr>
              <a:defRPr sz="1800"/>
            </a:pPr>
            <a:endParaRPr lang="sv-SE"/>
          </a:p>
        </c:txPr>
      </c:legendEntry>
      <c:legendEntry>
        <c:idx val="3"/>
        <c:txPr>
          <a:bodyPr/>
          <a:lstStyle/>
          <a:p>
            <a:pPr>
              <a:defRPr sz="1800"/>
            </a:pPr>
            <a:endParaRPr lang="sv-SE"/>
          </a:p>
        </c:txPr>
      </c:legendEntry>
      <c:legendEntry>
        <c:idx val="4"/>
        <c:txPr>
          <a:bodyPr/>
          <a:lstStyle/>
          <a:p>
            <a:pPr>
              <a:defRPr sz="1800"/>
            </a:pPr>
            <a:endParaRPr lang="sv-SE"/>
          </a:p>
        </c:txPr>
      </c:legendEntry>
      <c:legendEntry>
        <c:idx val="5"/>
        <c:txPr>
          <a:bodyPr/>
          <a:lstStyle/>
          <a:p>
            <a:pPr>
              <a:defRPr sz="1800"/>
            </a:pPr>
            <a:endParaRPr lang="sv-SE"/>
          </a:p>
        </c:txPr>
      </c:legendEntry>
      <c:layout>
        <c:manualLayout>
          <c:xMode val="edge"/>
          <c:yMode val="edge"/>
          <c:x val="0"/>
          <c:y val="0"/>
          <c:w val="0.99205445328363195"/>
          <c:h val="1"/>
        </c:manualLayout>
      </c:layout>
      <c:overlay val="0"/>
      <c:txPr>
        <a:bodyPr/>
        <a:lstStyle/>
        <a:p>
          <a:pPr>
            <a:defRPr sz="1800"/>
          </a:pPr>
          <a:endParaRPr lang="sv-SE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3857587252210072E-2"/>
          <c:y val="0.58328004133785327"/>
          <c:w val="0.97228482549557982"/>
          <c:h val="4.1095274157802127E-2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Jag vill/kan/ska inte arbeta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Blad1!$B$2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0-F554-427B-9171-7897E23018DA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Administration,ekonomi, juridik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Blad1!$C$2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1-F554-427B-9171-7897E23018DA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Bygg och anläggning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Blad1!$D$2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0-A90A-49CB-B774-61BF56D09DF2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Data/IT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Blad1!$E$2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1-A90A-49CB-B774-61BF56D09DF2}"/>
            </c:ext>
          </c:extLst>
        </c:ser>
        <c:ser>
          <c:idx val="4"/>
          <c:order val="4"/>
          <c:tx>
            <c:strRef>
              <c:f>Blad1!$F$1</c:f>
              <c:strCache>
                <c:ptCount val="1"/>
                <c:pt idx="0">
                  <c:v>Städ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Blad1!$F$2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2-A90A-49CB-B774-61BF56D09DF2}"/>
            </c:ext>
          </c:extLst>
        </c:ser>
        <c:ser>
          <c:idx val="5"/>
          <c:order val="5"/>
          <c:tx>
            <c:strRef>
              <c:f>Blad1!$G$1</c:f>
              <c:strCache>
                <c:ptCount val="1"/>
                <c:pt idx="0">
                  <c:v>Industri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Blad1!$G$2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3-A90A-49CB-B774-61BF56D09DF2}"/>
            </c:ext>
          </c:extLst>
        </c:ser>
        <c:ser>
          <c:idx val="6"/>
          <c:order val="6"/>
          <c:tx>
            <c:strRef>
              <c:f>Blad1!$H$1</c:f>
              <c:strCache>
                <c:ptCount val="1"/>
                <c:pt idx="0">
                  <c:v>Transport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Blad1!$H$2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4-A90A-49CB-B774-61BF56D09DF2}"/>
            </c:ext>
          </c:extLst>
        </c:ser>
        <c:ser>
          <c:idx val="7"/>
          <c:order val="7"/>
          <c:tx>
            <c:strRef>
              <c:f>Blad1!$I$1</c:f>
              <c:strCache>
                <c:ptCount val="1"/>
                <c:pt idx="0">
                  <c:v>Naturbruk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Blad1!$I$2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5-A90A-49CB-B774-61BF56D09DF2}"/>
            </c:ext>
          </c:extLst>
        </c:ser>
        <c:ser>
          <c:idx val="8"/>
          <c:order val="8"/>
          <c:tx>
            <c:strRef>
              <c:f>Blad1!$J$1</c:f>
              <c:strCache>
                <c:ptCount val="1"/>
                <c:pt idx="0">
                  <c:v>Pedagogiska arbeten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Blad1!$J$2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6-A90A-49CB-B774-61BF56D09DF2}"/>
            </c:ext>
          </c:extLst>
        </c:ser>
        <c:ser>
          <c:idx val="9"/>
          <c:order val="9"/>
          <c:tx>
            <c:strRef>
              <c:f>Blad1!$K$1</c:f>
              <c:strCache>
                <c:ptCount val="1"/>
                <c:pt idx="0">
                  <c:v>Hälsovård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Blad1!$K$2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7-A90A-49CB-B774-61BF56D09DF2}"/>
            </c:ext>
          </c:extLst>
        </c:ser>
        <c:ser>
          <c:idx val="10"/>
          <c:order val="10"/>
          <c:tx>
            <c:strRef>
              <c:f>Blad1!$L$1</c:f>
              <c:strCache>
                <c:ptCount val="1"/>
                <c:pt idx="0">
                  <c:v>Kultur, media, design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Blad1!$L$2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8-A90A-49CB-B774-61BF56D09DF2}"/>
            </c:ext>
          </c:extLst>
        </c:ser>
        <c:ser>
          <c:idx val="11"/>
          <c:order val="11"/>
          <c:tx>
            <c:strRef>
              <c:f>Blad1!$M$1</c:f>
              <c:strCache>
                <c:ptCount val="1"/>
                <c:pt idx="0">
                  <c:v>Naturvetenskap. arb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Blad1!$M$2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9-A90A-49CB-B774-61BF56D09DF2}"/>
            </c:ext>
          </c:extLst>
        </c:ser>
        <c:ser>
          <c:idx val="12"/>
          <c:order val="12"/>
          <c:tx>
            <c:strRef>
              <c:f>Blad1!$N$1</c:f>
              <c:strCache>
                <c:ptCount val="1"/>
                <c:pt idx="0">
                  <c:v>Försäljning, inköp, marknadsf.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Blad1!$N$2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A-A90A-49CB-B774-61BF56D09DF2}"/>
            </c:ext>
          </c:extLst>
        </c:ser>
        <c:ser>
          <c:idx val="13"/>
          <c:order val="13"/>
          <c:tx>
            <c:strRef>
              <c:f>Blad1!$O$1</c:f>
              <c:strCache>
                <c:ptCount val="1"/>
                <c:pt idx="0">
                  <c:v>Hotell, restaurang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Blad1!$O$2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B-A90A-49CB-B774-61BF56D09DF2}"/>
            </c:ext>
          </c:extLst>
        </c:ser>
        <c:ser>
          <c:idx val="14"/>
          <c:order val="14"/>
          <c:tx>
            <c:strRef>
              <c:f>Blad1!$P$1</c:f>
              <c:strCache>
                <c:ptCount val="1"/>
                <c:pt idx="0">
                  <c:v>Annat, nämligen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Blad1!$P$2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C-A90A-49CB-B774-61BF56D09D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6111704"/>
        <c:axId val="236119544"/>
      </c:barChart>
      <c:catAx>
        <c:axId val="2361117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236119544"/>
        <c:crosses val="autoZero"/>
        <c:auto val="1"/>
        <c:lblAlgn val="ctr"/>
        <c:lblOffset val="100"/>
        <c:noMultiLvlLbl val="0"/>
      </c:catAx>
      <c:valAx>
        <c:axId val="236119544"/>
        <c:scaling>
          <c:orientation val="minMax"/>
          <c:max val="100"/>
          <c:min val="0"/>
        </c:scaling>
        <c:delete val="1"/>
        <c:axPos val="t"/>
        <c:numFmt formatCode="General" sourceLinked="0"/>
        <c:majorTickMark val="out"/>
        <c:minorTickMark val="none"/>
        <c:tickLblPos val="nextTo"/>
        <c:crossAx val="236111704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6.2989032964591235E-3"/>
          <c:y val="2.5374611867334126E-2"/>
          <c:w val="0.97225586045994905"/>
          <c:h val="0.6257912573687274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4082942309416348"/>
          <c:y val="3.2177581554161068E-2"/>
          <c:w val="0.64339713991569281"/>
          <c:h val="0.93564483689167788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Blad1!B2:$B$8</c:f>
              <c:numCache>
                <c:formatCode>General</c:formatCode>
                <c:ptCount val="7"/>
                <c:pt idx="1">
                  <c:v>88.697204045211194</c:v>
                </c:pt>
                <c:pt idx="2">
                  <c:v>90.1041666666667</c:v>
                </c:pt>
                <c:pt idx="3">
                  <c:v>84.130688448074693</c:v>
                </c:pt>
                <c:pt idx="4">
                  <c:v>93.446601941747602</c:v>
                </c:pt>
                <c:pt idx="5">
                  <c:v>85.714285714285694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0DAA-42D9-ADF7-C23FC27E3C35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2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Blad1!C2:$C$8</c:f>
              <c:numCache>
                <c:formatCode>General</c:formatCode>
                <c:ptCount val="7"/>
                <c:pt idx="1">
                  <c:v>4.9375371802498504</c:v>
                </c:pt>
                <c:pt idx="2">
                  <c:v>2.6041666666666701</c:v>
                </c:pt>
                <c:pt idx="3">
                  <c:v>6.7677946324387399</c:v>
                </c:pt>
                <c:pt idx="4">
                  <c:v>3.0339805825242698</c:v>
                </c:pt>
                <c:pt idx="5">
                  <c:v>11.4285714285714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383E-4E57-AA75-BC1172E4AA4C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3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Blad1!D2:$D$8</c:f>
              <c:numCache>
                <c:formatCode>General</c:formatCode>
                <c:ptCount val="7"/>
                <c:pt idx="1">
                  <c:v>6.3652587745389697</c:v>
                </c:pt>
                <c:pt idx="2">
                  <c:v>7.2916666666666696</c:v>
                </c:pt>
                <c:pt idx="3">
                  <c:v>9.1015169194865795</c:v>
                </c:pt>
                <c:pt idx="4">
                  <c:v>3.5194174757281602</c:v>
                </c:pt>
                <c:pt idx="5">
                  <c:v>2.8571428571428599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132C-427C-9453-F6DB6F4A64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6111704"/>
        <c:axId val="236119544"/>
      </c:barChart>
      <c:catAx>
        <c:axId val="236111704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crossAx val="236119544"/>
        <c:crosses val="autoZero"/>
        <c:auto val="1"/>
        <c:lblAlgn val="ctr"/>
        <c:lblOffset val="100"/>
        <c:noMultiLvlLbl val="0"/>
      </c:catAx>
      <c:valAx>
        <c:axId val="236119544"/>
        <c:scaling>
          <c:orientation val="minMax"/>
          <c:max val="100"/>
          <c:min val="0"/>
        </c:scaling>
        <c:delete val="1"/>
        <c:axPos val="t"/>
        <c:numFmt formatCode="General" sourceLinked="0"/>
        <c:majorTickMark val="out"/>
        <c:minorTickMark val="none"/>
        <c:tickLblPos val="nextTo"/>
        <c:crossAx val="2361117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Ja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Blad1!$B$2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0-F554-427B-9171-7897E23018DA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Nej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Blad1!$C$2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1-F554-427B-9171-7897E23018DA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Vet inte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Blad1!$D$2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0-7C71-4852-B293-BCEA90C1F1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6111704"/>
        <c:axId val="236119544"/>
      </c:barChart>
      <c:catAx>
        <c:axId val="2361117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236119544"/>
        <c:crosses val="autoZero"/>
        <c:auto val="1"/>
        <c:lblAlgn val="ctr"/>
        <c:lblOffset val="100"/>
        <c:noMultiLvlLbl val="0"/>
      </c:catAx>
      <c:valAx>
        <c:axId val="236119544"/>
        <c:scaling>
          <c:orientation val="minMax"/>
          <c:max val="100"/>
          <c:min val="0"/>
        </c:scaling>
        <c:delete val="1"/>
        <c:axPos val="t"/>
        <c:numFmt formatCode="General" sourceLinked="0"/>
        <c:majorTickMark val="out"/>
        <c:minorTickMark val="none"/>
        <c:tickLblPos val="nextTo"/>
        <c:crossAx val="236111704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1.7800309769502734E-3"/>
          <c:y val="0"/>
          <c:w val="0.99821996902304977"/>
          <c:h val="0.7238746695264693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4943311599787819"/>
          <c:y val="3.3076879001130342E-2"/>
          <c:w val="0.63479344701197804"/>
          <c:h val="0.93384624199773936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Blad1!B2:$B$8</c:f>
              <c:numCache>
                <c:formatCode>General</c:formatCode>
                <c:ptCount val="7"/>
                <c:pt idx="1">
                  <c:v>25.9729272419628</c:v>
                </c:pt>
                <c:pt idx="2">
                  <c:v>17.0731707317073</c:v>
                </c:pt>
                <c:pt idx="3">
                  <c:v>30.241187384044501</c:v>
                </c:pt>
                <c:pt idx="4">
                  <c:v>22.3950233281493</c:v>
                </c:pt>
                <c:pt idx="5">
                  <c:v>26.315789473684202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0DAA-42D9-ADF7-C23FC27E3C35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2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Blad1!C2:$C$8</c:f>
              <c:numCache>
                <c:formatCode>General</c:formatCode>
                <c:ptCount val="7"/>
                <c:pt idx="1">
                  <c:v>74.027072758037207</c:v>
                </c:pt>
                <c:pt idx="2">
                  <c:v>82.926829268292707</c:v>
                </c:pt>
                <c:pt idx="3">
                  <c:v>69.758812615955506</c:v>
                </c:pt>
                <c:pt idx="4">
                  <c:v>77.604976671850693</c:v>
                </c:pt>
                <c:pt idx="5">
                  <c:v>73.684210526315795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383E-4E57-AA75-BC1172E4AA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6111704"/>
        <c:axId val="236119544"/>
      </c:barChart>
      <c:catAx>
        <c:axId val="236111704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crossAx val="236119544"/>
        <c:crosses val="autoZero"/>
        <c:auto val="1"/>
        <c:lblAlgn val="ctr"/>
        <c:lblOffset val="100"/>
        <c:noMultiLvlLbl val="0"/>
      </c:catAx>
      <c:valAx>
        <c:axId val="236119544"/>
        <c:scaling>
          <c:orientation val="minMax"/>
          <c:max val="100"/>
          <c:min val="0"/>
        </c:scaling>
        <c:delete val="1"/>
        <c:axPos val="t"/>
        <c:numFmt formatCode="General" sourceLinked="0"/>
        <c:majorTickMark val="out"/>
        <c:minorTickMark val="none"/>
        <c:tickLblPos val="nextTo"/>
        <c:crossAx val="2361117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Ja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Blad1!$B$2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0-F554-427B-9171-7897E23018DA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Nej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Blad1!$C$2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1-F554-427B-9171-7897E23018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6111704"/>
        <c:axId val="236119544"/>
      </c:barChart>
      <c:catAx>
        <c:axId val="2361117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236119544"/>
        <c:crosses val="autoZero"/>
        <c:auto val="1"/>
        <c:lblAlgn val="ctr"/>
        <c:lblOffset val="100"/>
        <c:noMultiLvlLbl val="0"/>
      </c:catAx>
      <c:valAx>
        <c:axId val="236119544"/>
        <c:scaling>
          <c:orientation val="minMax"/>
          <c:max val="100"/>
          <c:min val="0"/>
        </c:scaling>
        <c:delete val="1"/>
        <c:axPos val="t"/>
        <c:numFmt formatCode="General" sourceLinked="0"/>
        <c:majorTickMark val="out"/>
        <c:minorTickMark val="none"/>
        <c:tickLblPos val="nextTo"/>
        <c:crossAx val="236111704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1.7802254775924368E-3"/>
          <c:y val="2.7438813606194691E-2"/>
          <c:w val="0.99821985798773194"/>
          <c:h val="0.5624494208368910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924490739287557"/>
          <c:y val="6.6153758002260685E-2"/>
          <c:w val="0.6835477067996949"/>
          <c:h val="0.90076936299660892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Kontakta mäklare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Blad1!B2:$B$8</c:f>
              <c:numCache>
                <c:formatCode>General</c:formatCode>
                <c:ptCount val="7"/>
                <c:pt idx="1">
                  <c:v>18.119891008174399</c:v>
                </c:pt>
                <c:pt idx="2">
                  <c:v>22.471910112359499</c:v>
                </c:pt>
                <c:pt idx="3">
                  <c:v>20.136986301369902</c:v>
                </c:pt>
                <c:pt idx="4">
                  <c:v>16.124661246612501</c:v>
                </c:pt>
                <c:pt idx="5">
                  <c:v>23.076923076923102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0DAA-42D9-ADF7-C23FC27E3C35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Ställa mig i bostadskön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Blad1!C2:$C$8</c:f>
              <c:numCache>
                <c:formatCode>General</c:formatCode>
                <c:ptCount val="7"/>
                <c:pt idx="1">
                  <c:v>63.283378746594003</c:v>
                </c:pt>
                <c:pt idx="2">
                  <c:v>58.9887640449438</c:v>
                </c:pt>
                <c:pt idx="3">
                  <c:v>55.342465753424698</c:v>
                </c:pt>
                <c:pt idx="4">
                  <c:v>71.138211382113795</c:v>
                </c:pt>
                <c:pt idx="5">
                  <c:v>61.538461538461497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383E-4E57-AA75-BC1172E4AA4C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Söka i tidningar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Blad1!D2:$D$8</c:f>
              <c:numCache>
                <c:formatCode>General</c:formatCode>
                <c:ptCount val="7"/>
                <c:pt idx="1">
                  <c:v>14.032697547683901</c:v>
                </c:pt>
                <c:pt idx="2">
                  <c:v>15.730337078651701</c:v>
                </c:pt>
                <c:pt idx="3">
                  <c:v>11.5068493150685</c:v>
                </c:pt>
                <c:pt idx="4">
                  <c:v>16.531165311653101</c:v>
                </c:pt>
                <c:pt idx="5">
                  <c:v>3.8461538461538498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B9F9-4874-B94E-DBDA5C292143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Fråga vänner/bekanta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Blad1!E2:$E$8</c:f>
              <c:numCache>
                <c:formatCode>General</c:formatCode>
                <c:ptCount val="7"/>
                <c:pt idx="1">
                  <c:v>37.125340599455001</c:v>
                </c:pt>
                <c:pt idx="2">
                  <c:v>43.258426966292099</c:v>
                </c:pt>
                <c:pt idx="3">
                  <c:v>31.5068493150685</c:v>
                </c:pt>
                <c:pt idx="4">
                  <c:v>42.682926829268297</c:v>
                </c:pt>
                <c:pt idx="5">
                  <c:v>11.538461538461499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3-B9F9-4874-B94E-DBDA5C292143}"/>
            </c:ext>
          </c:extLst>
        </c:ser>
        <c:ser>
          <c:idx val="4"/>
          <c:order val="4"/>
          <c:tx>
            <c:strRef>
              <c:f>Blad1!$F$1</c:f>
              <c:strCache>
                <c:ptCount val="1"/>
                <c:pt idx="0">
                  <c:v>Söka på Internet/sociala medier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Blad1!F2:$F$8</c:f>
              <c:numCache>
                <c:formatCode>General</c:formatCode>
                <c:ptCount val="7"/>
                <c:pt idx="1">
                  <c:v>37.193460490463202</c:v>
                </c:pt>
                <c:pt idx="2">
                  <c:v>27.528089887640501</c:v>
                </c:pt>
                <c:pt idx="3">
                  <c:v>35.068493150684901</c:v>
                </c:pt>
                <c:pt idx="4">
                  <c:v>39.2953929539295</c:v>
                </c:pt>
                <c:pt idx="5">
                  <c:v>19.230769230769202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4-B9F9-4874-B94E-DBDA5C292143}"/>
            </c:ext>
          </c:extLst>
        </c:ser>
        <c:ser>
          <c:idx val="5"/>
          <c:order val="5"/>
          <c:tx>
            <c:strRef>
              <c:f>Blad1!$G$1</c:f>
              <c:strCache>
                <c:ptCount val="1"/>
                <c:pt idx="0">
                  <c:v>Fråga bostadsföretag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Blad1!G2:$G$8</c:f>
              <c:numCache>
                <c:formatCode>General</c:formatCode>
                <c:ptCount val="7"/>
                <c:pt idx="1">
                  <c:v>42.438692098092602</c:v>
                </c:pt>
                <c:pt idx="2">
                  <c:v>42.696629213483099</c:v>
                </c:pt>
                <c:pt idx="3">
                  <c:v>41.369863013698598</c:v>
                </c:pt>
                <c:pt idx="4">
                  <c:v>43.495934959349597</c:v>
                </c:pt>
                <c:pt idx="5">
                  <c:v>34.615384615384599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5-B9F9-4874-B94E-DBDA5C292143}"/>
            </c:ext>
          </c:extLst>
        </c:ser>
        <c:ser>
          <c:idx val="6"/>
          <c:order val="6"/>
          <c:tx>
            <c:strRef>
              <c:f>Blad1!$H$1</c:f>
              <c:strCache>
                <c:ptCount val="1"/>
                <c:pt idx="0">
                  <c:v>Vet inte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Blad1!H2:$H$8</c:f>
              <c:numCache>
                <c:formatCode>General</c:formatCode>
                <c:ptCount val="7"/>
                <c:pt idx="1">
                  <c:v>7.4250681198910096</c:v>
                </c:pt>
                <c:pt idx="2">
                  <c:v>3.3707865168539302</c:v>
                </c:pt>
                <c:pt idx="3">
                  <c:v>8.6301369863013697</c:v>
                </c:pt>
                <c:pt idx="4">
                  <c:v>6.2330623306233104</c:v>
                </c:pt>
                <c:pt idx="5">
                  <c:v>19.230769230769202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6-B9F9-4874-B94E-DBDA5C292143}"/>
            </c:ext>
          </c:extLst>
        </c:ser>
        <c:ser>
          <c:idx val="7"/>
          <c:order val="7"/>
          <c:tx>
            <c:strRef>
              <c:f>Blad1!$I$1</c:f>
              <c:strCache>
                <c:ptCount val="1"/>
                <c:pt idx="0">
                  <c:v>Annat sätt, nämligen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Blad1!I2:$I$8</c:f>
              <c:numCache>
                <c:formatCode>General</c:formatCode>
                <c:ptCount val="7"/>
                <c:pt idx="1">
                  <c:v>0.61307901907356999</c:v>
                </c:pt>
                <c:pt idx="2">
                  <c:v>0.56179775280898903</c:v>
                </c:pt>
                <c:pt idx="3">
                  <c:v>0.82191780821917804</c:v>
                </c:pt>
                <c:pt idx="4">
                  <c:v>0.40650406504065001</c:v>
                </c:pt>
                <c:pt idx="5">
                  <c:v>0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7-B9F9-4874-B94E-DBDA5C2921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6111704"/>
        <c:axId val="236119544"/>
      </c:barChart>
      <c:catAx>
        <c:axId val="236111704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crossAx val="236119544"/>
        <c:crosses val="autoZero"/>
        <c:auto val="1"/>
        <c:lblAlgn val="ctr"/>
        <c:lblOffset val="100"/>
        <c:noMultiLvlLbl val="0"/>
      </c:catAx>
      <c:valAx>
        <c:axId val="236119544"/>
        <c:scaling>
          <c:orientation val="minMax"/>
          <c:min val="0"/>
        </c:scaling>
        <c:delete val="1"/>
        <c:axPos val="t"/>
        <c:numFmt formatCode="General" sourceLinked="0"/>
        <c:majorTickMark val="out"/>
        <c:minorTickMark val="none"/>
        <c:tickLblPos val="nextTo"/>
        <c:crossAx val="2361117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Kontakta mäklare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Blad1!$B$2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0-F554-427B-9171-7897E23018DA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Bostadskö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Blad1!$C$2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1-F554-427B-9171-7897E23018DA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Tidningar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Blad1!$D$2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0-9306-4BB2-8219-9C1135C6DADC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Fråga vänner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Blad1!$E$2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1-9306-4BB2-8219-9C1135C6DADC}"/>
            </c:ext>
          </c:extLst>
        </c:ser>
        <c:ser>
          <c:idx val="4"/>
          <c:order val="4"/>
          <c:tx>
            <c:strRef>
              <c:f>Blad1!$F$1</c:f>
              <c:strCache>
                <c:ptCount val="1"/>
                <c:pt idx="0">
                  <c:v>Internet/soc medier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Blad1!$F$2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2-9306-4BB2-8219-9C1135C6DADC}"/>
            </c:ext>
          </c:extLst>
        </c:ser>
        <c:ser>
          <c:idx val="5"/>
          <c:order val="5"/>
          <c:tx>
            <c:strRef>
              <c:f>Blad1!$G$1</c:f>
              <c:strCache>
                <c:ptCount val="1"/>
                <c:pt idx="0">
                  <c:v>Fråga bostadsföretag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Blad1!$G$2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3-9306-4BB2-8219-9C1135C6DADC}"/>
            </c:ext>
          </c:extLst>
        </c:ser>
        <c:ser>
          <c:idx val="6"/>
          <c:order val="6"/>
          <c:tx>
            <c:strRef>
              <c:f>Blad1!$H$1</c:f>
              <c:strCache>
                <c:ptCount val="1"/>
                <c:pt idx="0">
                  <c:v>Vet inte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Blad1!$H$2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4-9306-4BB2-8219-9C1135C6DADC}"/>
            </c:ext>
          </c:extLst>
        </c:ser>
        <c:ser>
          <c:idx val="7"/>
          <c:order val="7"/>
          <c:tx>
            <c:strRef>
              <c:f>Blad1!$I$1</c:f>
              <c:strCache>
                <c:ptCount val="1"/>
                <c:pt idx="0">
                  <c:v>Annat sätt, nämligen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Blad1!$I$2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5-9306-4BB2-8219-9C1135C6DA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6111704"/>
        <c:axId val="236119544"/>
      </c:barChart>
      <c:catAx>
        <c:axId val="2361117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236119544"/>
        <c:crosses val="autoZero"/>
        <c:auto val="1"/>
        <c:lblAlgn val="ctr"/>
        <c:lblOffset val="100"/>
        <c:noMultiLvlLbl val="0"/>
      </c:catAx>
      <c:valAx>
        <c:axId val="236119544"/>
        <c:scaling>
          <c:orientation val="minMax"/>
          <c:max val="100"/>
          <c:min val="0"/>
        </c:scaling>
        <c:delete val="1"/>
        <c:axPos val="t"/>
        <c:numFmt formatCode="General" sourceLinked="0"/>
        <c:majorTickMark val="out"/>
        <c:minorTickMark val="none"/>
        <c:tickLblPos val="nextTo"/>
        <c:crossAx val="236111704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"/>
          <c:y val="7.2609519275590867E-2"/>
          <c:w val="1"/>
          <c:h val="0.72161898351042331"/>
        </c:manualLayout>
      </c:layout>
      <c:overlay val="0"/>
      <c:txPr>
        <a:bodyPr/>
        <a:lstStyle/>
        <a:p>
          <a:pPr>
            <a:defRPr sz="1800"/>
          </a:pPr>
          <a:endParaRPr lang="sv-SE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456664373101287"/>
          <c:y val="6.6153758002260685E-2"/>
          <c:w val="0.78965991927884327"/>
          <c:h val="0.90076936299660892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Blad1!B2:$B$8</c:f>
              <c:numCache>
                <c:formatCode>General</c:formatCode>
                <c:ptCount val="7"/>
                <c:pt idx="1">
                  <c:v>6.3385030343897499</c:v>
                </c:pt>
                <c:pt idx="2">
                  <c:v>6.2146892655367196</c:v>
                </c:pt>
                <c:pt idx="3">
                  <c:v>5.5172413793103496</c:v>
                </c:pt>
                <c:pt idx="4">
                  <c:v>7.1240105540897103</c:v>
                </c:pt>
                <c:pt idx="5">
                  <c:v>3.2258064516128999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0DAA-42D9-ADF7-C23FC27E3C35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2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Blad1!C2:$C$8</c:f>
              <c:numCache>
                <c:formatCode>General</c:formatCode>
                <c:ptCount val="7"/>
                <c:pt idx="1">
                  <c:v>10.114632501685801</c:v>
                </c:pt>
                <c:pt idx="2">
                  <c:v>9.6045197740112993</c:v>
                </c:pt>
                <c:pt idx="3">
                  <c:v>9.7931034482758594</c:v>
                </c:pt>
                <c:pt idx="4">
                  <c:v>10.4221635883905</c:v>
                </c:pt>
                <c:pt idx="5">
                  <c:v>3.2258064516128999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383E-4E57-AA75-BC1172E4AA4C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3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Blad1!D2:$D$8</c:f>
              <c:numCache>
                <c:formatCode>General</c:formatCode>
                <c:ptCount val="7"/>
                <c:pt idx="1">
                  <c:v>28.860418071476701</c:v>
                </c:pt>
                <c:pt idx="2">
                  <c:v>35.593220338983102</c:v>
                </c:pt>
                <c:pt idx="3">
                  <c:v>32.827586206896598</c:v>
                </c:pt>
                <c:pt idx="4">
                  <c:v>25.065963060685998</c:v>
                </c:pt>
                <c:pt idx="5">
                  <c:v>38.709677419354797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6B36-4CA1-9A36-6F8A25329A2B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4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Blad1!E2:$E$8</c:f>
              <c:numCache>
                <c:formatCode>General</c:formatCode>
                <c:ptCount val="7"/>
                <c:pt idx="1">
                  <c:v>33.5805799055968</c:v>
                </c:pt>
                <c:pt idx="2">
                  <c:v>28.248587570621499</c:v>
                </c:pt>
                <c:pt idx="3">
                  <c:v>34.068965517241402</c:v>
                </c:pt>
                <c:pt idx="4">
                  <c:v>33.11345646438</c:v>
                </c:pt>
                <c:pt idx="5">
                  <c:v>29.0322580645161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3-6B36-4CA1-9A36-6F8A25329A2B}"/>
            </c:ext>
          </c:extLst>
        </c:ser>
        <c:ser>
          <c:idx val="4"/>
          <c:order val="4"/>
          <c:tx>
            <c:strRef>
              <c:f>Blad1!$F$1</c:f>
              <c:strCache>
                <c:ptCount val="1"/>
                <c:pt idx="0">
                  <c:v>5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Blad1!F2:$F$8</c:f>
              <c:numCache>
                <c:formatCode>General</c:formatCode>
                <c:ptCount val="7"/>
                <c:pt idx="1">
                  <c:v>21.105866486850999</c:v>
                </c:pt>
                <c:pt idx="2">
                  <c:v>20.338983050847499</c:v>
                </c:pt>
                <c:pt idx="3">
                  <c:v>17.7931034482759</c:v>
                </c:pt>
                <c:pt idx="4">
                  <c:v>24.2744063324538</c:v>
                </c:pt>
                <c:pt idx="5">
                  <c:v>25.806451612903199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4-6B36-4CA1-9A36-6F8A25329A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6111704"/>
        <c:axId val="236119544"/>
      </c:barChart>
      <c:catAx>
        <c:axId val="236111704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crossAx val="236119544"/>
        <c:crosses val="autoZero"/>
        <c:auto val="1"/>
        <c:lblAlgn val="ctr"/>
        <c:lblOffset val="100"/>
        <c:noMultiLvlLbl val="0"/>
      </c:catAx>
      <c:valAx>
        <c:axId val="236119544"/>
        <c:scaling>
          <c:orientation val="minMax"/>
          <c:max val="100"/>
          <c:min val="0"/>
        </c:scaling>
        <c:delete val="1"/>
        <c:axPos val="t"/>
        <c:numFmt formatCode="General" sourceLinked="0"/>
        <c:majorTickMark val="out"/>
        <c:minorTickMark val="none"/>
        <c:tickLblPos val="nextTo"/>
        <c:crossAx val="2361117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Mycket dålig 1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Blad1!$B$2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0-9B73-4627-97ED-A8BB20463B7B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2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Blad1!$C$2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1-9B73-4627-97ED-A8BB20463B7B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3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Blad1!$D$2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2-9B73-4627-97ED-A8BB20463B7B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4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Blad1!$E$2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3-9B73-4627-97ED-A8BB20463B7B}"/>
            </c:ext>
          </c:extLst>
        </c:ser>
        <c:ser>
          <c:idx val="4"/>
          <c:order val="4"/>
          <c:tx>
            <c:strRef>
              <c:f>Blad1!$F$1</c:f>
              <c:strCache>
                <c:ptCount val="1"/>
                <c:pt idx="0">
                  <c:v>Mycket bra 5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Blad1!$F$2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4-9B73-4627-97ED-A8BB20463B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6111704"/>
        <c:axId val="236119544"/>
      </c:barChart>
      <c:catAx>
        <c:axId val="2361117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236119544"/>
        <c:crosses val="autoZero"/>
        <c:auto val="1"/>
        <c:lblAlgn val="ctr"/>
        <c:lblOffset val="100"/>
        <c:noMultiLvlLbl val="0"/>
      </c:catAx>
      <c:valAx>
        <c:axId val="236119544"/>
        <c:scaling>
          <c:orientation val="minMax"/>
          <c:max val="100"/>
          <c:min val="0"/>
        </c:scaling>
        <c:delete val="1"/>
        <c:axPos val="t"/>
        <c:numFmt formatCode="General" sourceLinked="0"/>
        <c:majorTickMark val="out"/>
        <c:minorTickMark val="none"/>
        <c:tickLblPos val="nextTo"/>
        <c:crossAx val="236111704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"/>
          <c:y val="8.8354309857478663E-2"/>
          <c:w val="0.84944909893698206"/>
          <c:h val="0.43699976196852036"/>
        </c:manualLayout>
      </c:layout>
      <c:overlay val="0"/>
      <c:txPr>
        <a:bodyPr/>
        <a:lstStyle/>
        <a:p>
          <a:pPr>
            <a:defRPr sz="1800"/>
          </a:pPr>
          <a:endParaRPr lang="sv-SE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622644287430185"/>
          <c:y val="6.6153758002260685E-2"/>
          <c:w val="0.72800012013555448"/>
          <c:h val="0.90076936299660892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Avstått besök på grund av rädsla att bli dåligt bemött/behandlad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Blad1!B2:$B$8</c:f>
              <c:numCache>
                <c:formatCode>General</c:formatCode>
                <c:ptCount val="7"/>
                <c:pt idx="1">
                  <c:v>15.303030303030299</c:v>
                </c:pt>
                <c:pt idx="2">
                  <c:v>18.238993710691801</c:v>
                </c:pt>
                <c:pt idx="3">
                  <c:v>14.7151898734177</c:v>
                </c:pt>
                <c:pt idx="4">
                  <c:v>15.843023255814</c:v>
                </c:pt>
                <c:pt idx="5">
                  <c:v>26.086956521739101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0DAA-42D9-ADF7-C23FC27E3C35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Avstått besök på grund av att det är för dyrt att delta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Blad1!C2:$C$8</c:f>
              <c:numCache>
                <c:formatCode>General</c:formatCode>
                <c:ptCount val="7"/>
                <c:pt idx="1">
                  <c:v>49.924242424242401</c:v>
                </c:pt>
                <c:pt idx="2">
                  <c:v>50.943396226415103</c:v>
                </c:pt>
                <c:pt idx="3">
                  <c:v>47.626582278481003</c:v>
                </c:pt>
                <c:pt idx="4">
                  <c:v>52.034883720930203</c:v>
                </c:pt>
                <c:pt idx="5">
                  <c:v>52.173913043478301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383E-4E57-AA75-BC1172E4AA4C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Avstått besök på grund av att det är för svårt att ta sig till och från aktiviteten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Blad1!D2:$D$8</c:f>
              <c:numCache>
                <c:formatCode>General</c:formatCode>
                <c:ptCount val="7"/>
                <c:pt idx="1">
                  <c:v>38.181818181818201</c:v>
                </c:pt>
                <c:pt idx="2">
                  <c:v>46.540880503144699</c:v>
                </c:pt>
                <c:pt idx="3">
                  <c:v>37.974683544303801</c:v>
                </c:pt>
                <c:pt idx="4">
                  <c:v>38.3720930232558</c:v>
                </c:pt>
                <c:pt idx="5">
                  <c:v>39.130434782608702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C56F-443E-899C-40E451344DC0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Avstått besök på grund av att det är svårt att förstå vad personal eller deltagare säger eller för mig att göra mig förstådd för att vi pratar inte samma språk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Blad1!E2:$E$8</c:f>
              <c:numCache>
                <c:formatCode>General</c:formatCode>
                <c:ptCount val="7"/>
                <c:pt idx="1">
                  <c:v>41.6666666666667</c:v>
                </c:pt>
                <c:pt idx="2">
                  <c:v>51.572327044025201</c:v>
                </c:pt>
                <c:pt idx="3">
                  <c:v>44.462025316455701</c:v>
                </c:pt>
                <c:pt idx="4">
                  <c:v>39.098837209302303</c:v>
                </c:pt>
                <c:pt idx="5">
                  <c:v>56.521739130434803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1-C56F-443E-899C-40E451344DC0}"/>
            </c:ext>
          </c:extLst>
        </c:ser>
        <c:ser>
          <c:idx val="4"/>
          <c:order val="4"/>
          <c:tx>
            <c:strRef>
              <c:f>Blad1!$F$1</c:f>
              <c:strCache>
                <c:ptCount val="1"/>
                <c:pt idx="0">
                  <c:v>Avstått besök på grund av att jag inte känner till vad som finns att göra på fritiden där jag bor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Blad1!F2:$F$8</c:f>
              <c:numCache>
                <c:formatCode>General</c:formatCode>
                <c:ptCount val="7"/>
                <c:pt idx="1">
                  <c:v>47.727272727272698</c:v>
                </c:pt>
                <c:pt idx="2">
                  <c:v>58.490566037735803</c:v>
                </c:pt>
                <c:pt idx="3">
                  <c:v>48.8924050632911</c:v>
                </c:pt>
                <c:pt idx="4">
                  <c:v>46.656976744185997</c:v>
                </c:pt>
                <c:pt idx="5">
                  <c:v>47.826086956521699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2-C56F-443E-899C-40E451344D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6111704"/>
        <c:axId val="236119544"/>
      </c:barChart>
      <c:catAx>
        <c:axId val="236111704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crossAx val="236119544"/>
        <c:crosses val="autoZero"/>
        <c:auto val="1"/>
        <c:lblAlgn val="ctr"/>
        <c:lblOffset val="100"/>
        <c:noMultiLvlLbl val="0"/>
      </c:catAx>
      <c:valAx>
        <c:axId val="236119544"/>
        <c:scaling>
          <c:orientation val="minMax"/>
          <c:min val="0"/>
        </c:scaling>
        <c:delete val="1"/>
        <c:axPos val="t"/>
        <c:numFmt formatCode="General" sourceLinked="0"/>
        <c:majorTickMark val="out"/>
        <c:minorTickMark val="none"/>
        <c:tickLblPos val="nextTo"/>
        <c:crossAx val="2361117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894377362487133"/>
          <c:y val="3.5724468959732615E-2"/>
          <c:w val="0.76528278938498495"/>
          <c:h val="0.9285510620805347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Blad1!B2:$B$8</c:f>
              <c:numCache>
                <c:formatCode>General</c:formatCode>
                <c:ptCount val="7"/>
                <c:pt idx="1">
                  <c:v>9.9328859060402692</c:v>
                </c:pt>
                <c:pt idx="2">
                  <c:v>15.3488372093023</c:v>
                </c:pt>
                <c:pt idx="3">
                  <c:v>12.738301559791999</c:v>
                </c:pt>
                <c:pt idx="4">
                  <c:v>6.9380203515263599</c:v>
                </c:pt>
                <c:pt idx="5">
                  <c:v>12.3456790123457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0DAA-42D9-ADF7-C23FC27E3C35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2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Blad1!C2:$C$8</c:f>
              <c:numCache>
                <c:formatCode>General</c:formatCode>
                <c:ptCount val="7"/>
                <c:pt idx="1">
                  <c:v>15.0782997762864</c:v>
                </c:pt>
                <c:pt idx="2">
                  <c:v>10.2325581395349</c:v>
                </c:pt>
                <c:pt idx="3">
                  <c:v>19.497400346620399</c:v>
                </c:pt>
                <c:pt idx="4">
                  <c:v>10.3607770582794</c:v>
                </c:pt>
                <c:pt idx="5">
                  <c:v>20.987654320987701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383E-4E57-AA75-BC1172E4AA4C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3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Blad1!D2:$D$8</c:f>
              <c:numCache>
                <c:formatCode>General</c:formatCode>
                <c:ptCount val="7"/>
                <c:pt idx="1">
                  <c:v>42.013422818791902</c:v>
                </c:pt>
                <c:pt idx="2">
                  <c:v>50.697674418604699</c:v>
                </c:pt>
                <c:pt idx="3">
                  <c:v>30.069324090121299</c:v>
                </c:pt>
                <c:pt idx="4">
                  <c:v>54.764107308048096</c:v>
                </c:pt>
                <c:pt idx="5">
                  <c:v>37.037037037037003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C04E-4BBB-AFC1-B3D7E69DC96F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4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Blad1!E2:$E$8</c:f>
              <c:numCache>
                <c:formatCode>General</c:formatCode>
                <c:ptCount val="7"/>
                <c:pt idx="1">
                  <c:v>19.507829977628599</c:v>
                </c:pt>
                <c:pt idx="2">
                  <c:v>19.069767441860499</c:v>
                </c:pt>
                <c:pt idx="3">
                  <c:v>18.197573656845801</c:v>
                </c:pt>
                <c:pt idx="4">
                  <c:v>20.906567992599399</c:v>
                </c:pt>
                <c:pt idx="5">
                  <c:v>18.518518518518501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1-C04E-4BBB-AFC1-B3D7E69DC96F}"/>
            </c:ext>
          </c:extLst>
        </c:ser>
        <c:ser>
          <c:idx val="4"/>
          <c:order val="4"/>
          <c:tx>
            <c:strRef>
              <c:f>Blad1!$F$1</c:f>
              <c:strCache>
                <c:ptCount val="1"/>
                <c:pt idx="0">
                  <c:v>5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Blad1!F2:$F$8</c:f>
              <c:numCache>
                <c:formatCode>General</c:formatCode>
                <c:ptCount val="7"/>
                <c:pt idx="1">
                  <c:v>5.7270693512304298</c:v>
                </c:pt>
                <c:pt idx="2">
                  <c:v>2.32558139534884</c:v>
                </c:pt>
                <c:pt idx="3">
                  <c:v>7.9722703639514698</c:v>
                </c:pt>
                <c:pt idx="4">
                  <c:v>3.33024976873266</c:v>
                </c:pt>
                <c:pt idx="5">
                  <c:v>2.4691358024691401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2-C04E-4BBB-AFC1-B3D7E69DC96F}"/>
            </c:ext>
          </c:extLst>
        </c:ser>
        <c:ser>
          <c:idx val="5"/>
          <c:order val="5"/>
          <c:tx>
            <c:strRef>
              <c:f>Blad1!$G$1</c:f>
              <c:strCache>
                <c:ptCount val="1"/>
                <c:pt idx="0">
                  <c:v>6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Blad1!G2:$G$8</c:f>
              <c:numCache>
                <c:formatCode>General</c:formatCode>
                <c:ptCount val="7"/>
                <c:pt idx="1">
                  <c:v>1.9686800894854599</c:v>
                </c:pt>
                <c:pt idx="2">
                  <c:v>0</c:v>
                </c:pt>
                <c:pt idx="3">
                  <c:v>3.1195840554592702</c:v>
                </c:pt>
                <c:pt idx="4">
                  <c:v>0.74005550416281196</c:v>
                </c:pt>
                <c:pt idx="5">
                  <c:v>2.4691358024691401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3-C04E-4BBB-AFC1-B3D7E69DC96F}"/>
            </c:ext>
          </c:extLst>
        </c:ser>
        <c:ser>
          <c:idx val="6"/>
          <c:order val="6"/>
          <c:tx>
            <c:strRef>
              <c:f>Blad1!$H$1</c:f>
              <c:strCache>
                <c:ptCount val="1"/>
                <c:pt idx="0">
                  <c:v>7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Blad1!H2:$H$8</c:f>
              <c:numCache>
                <c:formatCode>General</c:formatCode>
                <c:ptCount val="7"/>
                <c:pt idx="1">
                  <c:v>5.7718120805369102</c:v>
                </c:pt>
                <c:pt idx="2">
                  <c:v>2.32558139534884</c:v>
                </c:pt>
                <c:pt idx="3">
                  <c:v>8.4055459272096993</c:v>
                </c:pt>
                <c:pt idx="4">
                  <c:v>2.9602220166512501</c:v>
                </c:pt>
                <c:pt idx="5">
                  <c:v>6.1728395061728403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E8C2-4EC6-A905-662BD65CF6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6111704"/>
        <c:axId val="236119544"/>
      </c:barChart>
      <c:catAx>
        <c:axId val="236111704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crossAx val="236119544"/>
        <c:crosses val="autoZero"/>
        <c:auto val="1"/>
        <c:lblAlgn val="ctr"/>
        <c:lblOffset val="100"/>
        <c:noMultiLvlLbl val="0"/>
      </c:catAx>
      <c:valAx>
        <c:axId val="236119544"/>
        <c:scaling>
          <c:orientation val="minMax"/>
          <c:max val="100"/>
          <c:min val="0"/>
        </c:scaling>
        <c:delete val="1"/>
        <c:axPos val="t"/>
        <c:numFmt formatCode="General" sourceLinked="0"/>
        <c:majorTickMark val="out"/>
        <c:minorTickMark val="none"/>
        <c:tickLblPos val="nextTo"/>
        <c:crossAx val="2361117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Rädsla att bli dåligt bemött och behandlad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Blad1!$B$2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0-F554-427B-9171-7897E23018DA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Dyrt att delta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Blad1!$C$2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1-F554-427B-9171-7897E23018DA}"/>
            </c:ext>
          </c:extLst>
        </c:ser>
        <c:ser>
          <c:idx val="2"/>
          <c:order val="2"/>
          <c:tx>
            <c:strRef>
              <c:f>Blad1!#REF!</c:f>
              <c:strCache>
                <c:ptCount val="1"/>
                <c:pt idx="0">
                  <c:v>#REF!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20-4E07-872A-BECD7AD17B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6111704"/>
        <c:axId val="236119544"/>
      </c:barChart>
      <c:catAx>
        <c:axId val="2361117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236119544"/>
        <c:crosses val="autoZero"/>
        <c:auto val="1"/>
        <c:lblAlgn val="ctr"/>
        <c:lblOffset val="100"/>
        <c:noMultiLvlLbl val="0"/>
      </c:catAx>
      <c:valAx>
        <c:axId val="236119544"/>
        <c:scaling>
          <c:orientation val="minMax"/>
          <c:max val="100"/>
          <c:min val="0"/>
        </c:scaling>
        <c:delete val="1"/>
        <c:axPos val="t"/>
        <c:numFmt formatCode="General" sourceLinked="0"/>
        <c:majorTickMark val="out"/>
        <c:minorTickMark val="none"/>
        <c:tickLblPos val="nextTo"/>
        <c:crossAx val="23611170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5277777777777777E-2"/>
          <c:y val="0.47122177064678566"/>
          <c:w val="0.96944444444444444"/>
          <c:h val="4.1457791411503825E-2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Rädsla att bli dåligt bemött och behandlad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Blad1!$B$2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0-8576-490B-93D1-D2B93A4C53E7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Dyrt att delta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Blad1!$C$2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1-8576-490B-93D1-D2B93A4C53E7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Svårt att ta sig till och från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Blad1!$D$2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2-8576-490B-93D1-D2B93A4C53E7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Svårt att göra mig förstådd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Blad1!$E$2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3-8576-490B-93D1-D2B93A4C53E7}"/>
            </c:ext>
          </c:extLst>
        </c:ser>
        <c:ser>
          <c:idx val="4"/>
          <c:order val="4"/>
          <c:tx>
            <c:strRef>
              <c:f>Blad1!$F$1</c:f>
              <c:strCache>
                <c:ptCount val="1"/>
                <c:pt idx="0">
                  <c:v>Känner inte till vad som finns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Blad1!$F$2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4-8576-490B-93D1-D2B93A4C53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6111704"/>
        <c:axId val="236119544"/>
      </c:barChart>
      <c:catAx>
        <c:axId val="2361117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236119544"/>
        <c:crosses val="autoZero"/>
        <c:auto val="1"/>
        <c:lblAlgn val="ctr"/>
        <c:lblOffset val="100"/>
        <c:noMultiLvlLbl val="0"/>
      </c:catAx>
      <c:valAx>
        <c:axId val="236119544"/>
        <c:scaling>
          <c:orientation val="minMax"/>
          <c:max val="100"/>
          <c:min val="0"/>
        </c:scaling>
        <c:delete val="1"/>
        <c:axPos val="t"/>
        <c:numFmt formatCode="General" sourceLinked="0"/>
        <c:majorTickMark val="out"/>
        <c:minorTickMark val="none"/>
        <c:tickLblPos val="nextTo"/>
        <c:crossAx val="236111704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"/>
          <c:y val="3.4078352303616114E-3"/>
          <c:w val="0.64474903407402218"/>
          <c:h val="0.6779656284522281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456664373101287"/>
          <c:y val="6.6153758002260685E-2"/>
          <c:w val="0.78965991927884327"/>
          <c:h val="0.90076936299660892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Blad1!B2:$B$8</c:f>
              <c:numCache>
                <c:formatCode>General</c:formatCode>
                <c:ptCount val="7"/>
                <c:pt idx="1">
                  <c:v>11.353032659408999</c:v>
                </c:pt>
                <c:pt idx="2">
                  <c:v>14.8387096774194</c:v>
                </c:pt>
                <c:pt idx="3">
                  <c:v>6.5146579804560298</c:v>
                </c:pt>
                <c:pt idx="4">
                  <c:v>15.773809523809501</c:v>
                </c:pt>
                <c:pt idx="5">
                  <c:v>17.3913043478261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0DAA-42D9-ADF7-C23FC27E3C35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2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Blad1!C2:$C$8</c:f>
              <c:numCache>
                <c:formatCode>General</c:formatCode>
                <c:ptCount val="7"/>
                <c:pt idx="1">
                  <c:v>3.7325038880248802</c:v>
                </c:pt>
                <c:pt idx="2">
                  <c:v>1.2903225806451599</c:v>
                </c:pt>
                <c:pt idx="3">
                  <c:v>2.7687296416938101</c:v>
                </c:pt>
                <c:pt idx="4">
                  <c:v>4.6130952380952399</c:v>
                </c:pt>
                <c:pt idx="5">
                  <c:v>8.6956521739130395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383E-4E57-AA75-BC1172E4AA4C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3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Blad1!D2:$D$8</c:f>
              <c:numCache>
                <c:formatCode>General</c:formatCode>
                <c:ptCount val="7"/>
                <c:pt idx="1">
                  <c:v>37.247278382581598</c:v>
                </c:pt>
                <c:pt idx="2">
                  <c:v>32.258064516128997</c:v>
                </c:pt>
                <c:pt idx="3">
                  <c:v>31.921824104234499</c:v>
                </c:pt>
                <c:pt idx="4">
                  <c:v>42.113095238095198</c:v>
                </c:pt>
                <c:pt idx="5">
                  <c:v>26.086956521739101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6787-4E1F-A4B7-F822B34CA8C1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4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Blad1!E2:$E$8</c:f>
              <c:numCache>
                <c:formatCode>General</c:formatCode>
                <c:ptCount val="7"/>
                <c:pt idx="1">
                  <c:v>47.667185069984399</c:v>
                </c:pt>
                <c:pt idx="2">
                  <c:v>51.612903225806399</c:v>
                </c:pt>
                <c:pt idx="3">
                  <c:v>58.794788273615602</c:v>
                </c:pt>
                <c:pt idx="4">
                  <c:v>37.5</c:v>
                </c:pt>
                <c:pt idx="5">
                  <c:v>47.826086956521699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1-6787-4E1F-A4B7-F822B34CA8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6111704"/>
        <c:axId val="236119544"/>
      </c:barChart>
      <c:catAx>
        <c:axId val="236111704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crossAx val="236119544"/>
        <c:crosses val="autoZero"/>
        <c:auto val="1"/>
        <c:lblAlgn val="ctr"/>
        <c:lblOffset val="100"/>
        <c:noMultiLvlLbl val="0"/>
      </c:catAx>
      <c:valAx>
        <c:axId val="236119544"/>
        <c:scaling>
          <c:orientation val="minMax"/>
          <c:max val="100"/>
          <c:min val="0"/>
        </c:scaling>
        <c:delete val="1"/>
        <c:axPos val="t"/>
        <c:numFmt formatCode="General" sourceLinked="0"/>
        <c:majorTickMark val="out"/>
        <c:minorTickMark val="none"/>
        <c:tickLblPos val="nextTo"/>
        <c:crossAx val="2361117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4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Ja, vid ett eller ett fåtal tillfällen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Blad1!$B$2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0-F554-427B-9171-7897E23018DA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Ja, jag är regelbundet aktiv ledare, tränare eller styrelseledamot inom idrott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Blad1!$C$2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1-F554-427B-9171-7897E23018DA}"/>
            </c:ext>
          </c:extLst>
        </c:ser>
        <c:ser>
          <c:idx val="2"/>
          <c:order val="2"/>
          <c:tx>
            <c:strRef>
              <c:f>Blad1!#REF!</c:f>
              <c:strCache>
                <c:ptCount val="1"/>
                <c:pt idx="0">
                  <c:v>#REF!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20-4E07-872A-BECD7AD17B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6111704"/>
        <c:axId val="236119544"/>
      </c:barChart>
      <c:catAx>
        <c:axId val="2361117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236119544"/>
        <c:crosses val="autoZero"/>
        <c:auto val="1"/>
        <c:lblAlgn val="ctr"/>
        <c:lblOffset val="100"/>
        <c:noMultiLvlLbl val="0"/>
      </c:catAx>
      <c:valAx>
        <c:axId val="236119544"/>
        <c:scaling>
          <c:orientation val="minMax"/>
          <c:max val="100"/>
          <c:min val="0"/>
        </c:scaling>
        <c:delete val="1"/>
        <c:axPos val="t"/>
        <c:numFmt formatCode="General" sourceLinked="0"/>
        <c:majorTickMark val="out"/>
        <c:minorTickMark val="none"/>
        <c:tickLblPos val="nextTo"/>
        <c:crossAx val="23611170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4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2220466666118481E-2"/>
          <c:y val="0.43116199668017813"/>
          <c:w val="0.97555906666776304"/>
          <c:h val="0.12922725860317388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Ja, vid ett eller ett fåtal tillfällen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Blad1!$B$2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0-63F3-4B46-883C-45FDC415CE0F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Ja, jag är regelbundet aktiv ledare, tränare eller styrelseledamot inom idrott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Blad1!$C$2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1-63F3-4B46-883C-45FDC415CE0F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Nej, men jag är intresserad av att vara det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Blad1!$D$2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2-63F3-4B46-883C-45FDC415CE0F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Nej, och jag är inte intresserad att vara det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Blad1!$E$2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3-63F3-4B46-883C-45FDC415CE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6111704"/>
        <c:axId val="236119544"/>
      </c:barChart>
      <c:catAx>
        <c:axId val="2361117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236119544"/>
        <c:crosses val="autoZero"/>
        <c:auto val="1"/>
        <c:lblAlgn val="ctr"/>
        <c:lblOffset val="100"/>
        <c:noMultiLvlLbl val="0"/>
      </c:catAx>
      <c:valAx>
        <c:axId val="236119544"/>
        <c:scaling>
          <c:orientation val="minMax"/>
          <c:max val="100"/>
          <c:min val="0"/>
        </c:scaling>
        <c:delete val="1"/>
        <c:axPos val="t"/>
        <c:numFmt formatCode="General" sourceLinked="0"/>
        <c:majorTickMark val="out"/>
        <c:minorTickMark val="none"/>
        <c:tickLblPos val="nextTo"/>
        <c:crossAx val="236111704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2.6949584320432707E-2"/>
          <c:y val="1.280978371164611E-2"/>
          <c:w val="0.7211179286405226"/>
          <c:h val="0.7276728761453186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4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030243900015607"/>
          <c:y val="6.6153784703043991E-2"/>
          <c:w val="0.78965991927884327"/>
          <c:h val="0.90076936299660892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Se till att alla som vill ha arbete får det?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</c:spPr>
          <c:invertIfNegative val="0"/>
          <c:dLbls>
            <c:numFmt formatCode="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Blad1!B2:$B$8</c:f>
              <c:numCache>
                <c:formatCode>General</c:formatCode>
                <c:ptCount val="7"/>
                <c:pt idx="1">
                  <c:v>6.9303691275167996</c:v>
                </c:pt>
                <c:pt idx="2">
                  <c:v>7.0279720279720301</c:v>
                </c:pt>
                <c:pt idx="3">
                  <c:v>6.9964093357271304</c:v>
                </c:pt>
                <c:pt idx="4">
                  <c:v>6.8724409448819097</c:v>
                </c:pt>
                <c:pt idx="5">
                  <c:v>7.5454545454545503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0DAA-42D9-ADF7-C23FC27E3C35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Se till att de sjuka får den vård de behöver?</c:v>
                </c:pt>
              </c:strCache>
            </c:strRef>
          </c:tx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Blad1!C2:$C$8</c:f>
              <c:numCache>
                <c:formatCode>General</c:formatCode>
                <c:ptCount val="7"/>
                <c:pt idx="1">
                  <c:v>8.4295302013423203</c:v>
                </c:pt>
                <c:pt idx="2">
                  <c:v>8.3076923076922995</c:v>
                </c:pt>
                <c:pt idx="3">
                  <c:v>8.4201077199282199</c:v>
                </c:pt>
                <c:pt idx="4">
                  <c:v>8.4377952755905898</c:v>
                </c:pt>
                <c:pt idx="5">
                  <c:v>8.2727272727272698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383E-4E57-AA75-BC1172E4AA4C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Se till att de äldre får en rimlig levnadsstandard?</c:v>
                </c:pt>
              </c:strCache>
            </c:strRef>
          </c:tx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Blad1!D2:$D$8</c:f>
              <c:numCache>
                <c:formatCode>General</c:formatCode>
                <c:ptCount val="7"/>
                <c:pt idx="1">
                  <c:v>8.4513422818792296</c:v>
                </c:pt>
                <c:pt idx="2">
                  <c:v>8.5734265734265591</c:v>
                </c:pt>
                <c:pt idx="3">
                  <c:v>8.3859964093357604</c:v>
                </c:pt>
                <c:pt idx="4">
                  <c:v>8.5086614173228803</c:v>
                </c:pt>
                <c:pt idx="5">
                  <c:v>8.7727272727272698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6987-4128-827D-732AE506B1F8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Se till att de arbetslösa har en rimlig levnadsstandard?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Blad1!E2:$E$8</c:f>
              <c:numCache>
                <c:formatCode>General</c:formatCode>
                <c:ptCount val="7"/>
                <c:pt idx="1">
                  <c:v>7.1384228187919598</c:v>
                </c:pt>
                <c:pt idx="2">
                  <c:v>7.2027972027971998</c:v>
                </c:pt>
                <c:pt idx="3">
                  <c:v>7.2746858168761399</c:v>
                </c:pt>
                <c:pt idx="4">
                  <c:v>7.0188976377952903</c:v>
                </c:pt>
                <c:pt idx="5">
                  <c:v>7.2272727272727302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040E-4733-8C42-B933DCBA66B4}"/>
            </c:ext>
          </c:extLst>
        </c:ser>
        <c:ser>
          <c:idx val="4"/>
          <c:order val="4"/>
          <c:tx>
            <c:strRef>
              <c:f>Blad1!$F$1</c:f>
              <c:strCache>
                <c:ptCount val="1"/>
                <c:pt idx="0">
                  <c:v>Se till att förvärvsarbetande föräldrar får tillräcklig barnomsorg?</c:v>
                </c:pt>
              </c:strCache>
            </c:strRef>
          </c:tx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Blad1!F2:$F$8</c:f>
              <c:numCache>
                <c:formatCode>General</c:formatCode>
                <c:ptCount val="7"/>
                <c:pt idx="1">
                  <c:v>8.2558724832215091</c:v>
                </c:pt>
                <c:pt idx="2">
                  <c:v>8.1958041958041896</c:v>
                </c:pt>
                <c:pt idx="3">
                  <c:v>8.2962298025134995</c:v>
                </c:pt>
                <c:pt idx="4">
                  <c:v>8.2204724409449206</c:v>
                </c:pt>
                <c:pt idx="5">
                  <c:v>8.3636363636363598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1-040E-4733-8C42-B933DCBA66B4}"/>
            </c:ext>
          </c:extLst>
        </c:ser>
        <c:ser>
          <c:idx val="5"/>
          <c:order val="5"/>
          <c:tx>
            <c:strRef>
              <c:f>Blad1!$G$1</c:f>
              <c:strCache>
                <c:ptCount val="1"/>
                <c:pt idx="0">
                  <c:v>Se till att de som tillfälligt måste ta hand om en sjuk familjemedlem får betald ledighet?</c:v>
                </c:pt>
              </c:strCache>
            </c:strRef>
          </c:tx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Blad1!G2:$G$8</c:f>
              <c:numCache>
                <c:formatCode>General</c:formatCode>
                <c:ptCount val="7"/>
                <c:pt idx="1">
                  <c:v>7.9983221476510398</c:v>
                </c:pt>
                <c:pt idx="2">
                  <c:v>8.0559440559440496</c:v>
                </c:pt>
                <c:pt idx="3">
                  <c:v>8.1490125673250002</c:v>
                </c:pt>
                <c:pt idx="4">
                  <c:v>7.8661417322835003</c:v>
                </c:pt>
                <c:pt idx="5">
                  <c:v>7.7727272727272698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2-040E-4733-8C42-B933DCBA66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6111704"/>
        <c:axId val="236119544"/>
      </c:barChart>
      <c:catAx>
        <c:axId val="236111704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crossAx val="236119544"/>
        <c:crosses val="autoZero"/>
        <c:auto val="1"/>
        <c:lblAlgn val="ctr"/>
        <c:lblOffset val="100"/>
        <c:noMultiLvlLbl val="0"/>
      </c:catAx>
      <c:valAx>
        <c:axId val="236119544"/>
        <c:scaling>
          <c:orientation val="minMax"/>
          <c:min val="0"/>
        </c:scaling>
        <c:delete val="1"/>
        <c:axPos val="t"/>
        <c:numFmt formatCode="General" sourceLinked="0"/>
        <c:majorTickMark val="out"/>
        <c:minorTickMark val="none"/>
        <c:tickLblPos val="nextTo"/>
        <c:crossAx val="2361117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4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Alla som vill ha arbete får det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Blad1!$B$2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0-F554-427B-9171-7897E23018DA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De sjuka får den vård de behöver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Blad1!$C$2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1-F554-427B-9171-7897E23018DA}"/>
            </c:ext>
          </c:extLst>
        </c:ser>
        <c:ser>
          <c:idx val="2"/>
          <c:order val="2"/>
          <c:tx>
            <c:strRef>
              <c:f>Blad1!#REF!</c:f>
              <c:strCache>
                <c:ptCount val="1"/>
                <c:pt idx="0">
                  <c:v>#REF!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20-4E07-872A-BECD7AD17B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6111704"/>
        <c:axId val="236119544"/>
      </c:barChart>
      <c:catAx>
        <c:axId val="2361117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236119544"/>
        <c:crosses val="autoZero"/>
        <c:auto val="1"/>
        <c:lblAlgn val="ctr"/>
        <c:lblOffset val="100"/>
        <c:noMultiLvlLbl val="0"/>
      </c:catAx>
      <c:valAx>
        <c:axId val="236119544"/>
        <c:scaling>
          <c:orientation val="minMax"/>
          <c:max val="100"/>
          <c:min val="0"/>
        </c:scaling>
        <c:delete val="1"/>
        <c:axPos val="t"/>
        <c:numFmt formatCode="General" sourceLinked="0"/>
        <c:majorTickMark val="out"/>
        <c:minorTickMark val="none"/>
        <c:tickLblPos val="nextTo"/>
        <c:crossAx val="23611170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4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64843300239368"/>
          <c:y val="0.14229329530696952"/>
          <c:w val="0.88135156699760631"/>
          <c:h val="0.71541340938606091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Ja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Blad1!$B$2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0-7005-4F58-9C5D-08AEB745EEB4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Nej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Blad1!$C$2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1-7005-4F58-9C5D-08AEB745EEB4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Vet ej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Blad1!$D$2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2-7005-4F58-9C5D-08AEB745EEB4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Blad1!$E$2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3-7005-4F58-9C5D-08AEB745EEB4}"/>
            </c:ext>
          </c:extLst>
        </c:ser>
        <c:ser>
          <c:idx val="4"/>
          <c:order val="4"/>
          <c:tx>
            <c:strRef>
              <c:f>Blad1!$F$1</c:f>
              <c:strCache>
                <c:ptCount val="1"/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Blad1!$F$2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4-7005-4F58-9C5D-08AEB745EE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6111704"/>
        <c:axId val="236119544"/>
      </c:barChart>
      <c:catAx>
        <c:axId val="2361117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236119544"/>
        <c:crosses val="autoZero"/>
        <c:auto val="1"/>
        <c:lblAlgn val="ctr"/>
        <c:lblOffset val="100"/>
        <c:noMultiLvlLbl val="0"/>
      </c:catAx>
      <c:valAx>
        <c:axId val="236119544"/>
        <c:scaling>
          <c:orientation val="minMax"/>
          <c:max val="100"/>
          <c:min val="0"/>
        </c:scaling>
        <c:delete val="1"/>
        <c:axPos val="t"/>
        <c:numFmt formatCode="General" sourceLinked="0"/>
        <c:majorTickMark val="out"/>
        <c:minorTickMark val="none"/>
        <c:tickLblPos val="nextTo"/>
        <c:crossAx val="23611170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4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724674269908708E-2"/>
          <c:y val="0.79328394356776544"/>
          <c:w val="0.9665506514601826"/>
          <c:h val="0.16650928367763321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Alla som vill ha arbete får det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Blad1!$B$2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0-FFB4-41B5-B67B-FC6E0D8D2675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De sjuka får den vård de behöver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Blad1!$C$2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1-FFB4-41B5-B67B-FC6E0D8D2675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De äldre får en rimlig levnadsstandard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Blad1!$D$2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2-FFB4-41B5-B67B-FC6E0D8D2675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De arbetslösa har en rimlig levnadsstandard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Blad1!$E$2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3-FFB4-41B5-B67B-FC6E0D8D2675}"/>
            </c:ext>
          </c:extLst>
        </c:ser>
        <c:ser>
          <c:idx val="4"/>
          <c:order val="4"/>
          <c:tx>
            <c:strRef>
              <c:f>Blad1!$F$1</c:f>
              <c:strCache>
                <c:ptCount val="1"/>
                <c:pt idx="0">
                  <c:v>Förvärvsarbetande föräldrar får tillräcklig barnomsorg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Blad1!$F$2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4-FFB4-41B5-B67B-FC6E0D8D2675}"/>
            </c:ext>
          </c:extLst>
        </c:ser>
        <c:ser>
          <c:idx val="5"/>
          <c:order val="5"/>
          <c:tx>
            <c:strRef>
              <c:f>Blad1!$G$1</c:f>
              <c:strCache>
                <c:ptCount val="1"/>
                <c:pt idx="0">
                  <c:v>De som tillfälligt måste ta hand om en sjukfamiljemedlem får betald ledighet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Blad1!$G$2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5-FFB4-41B5-B67B-FC6E0D8D26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6111704"/>
        <c:axId val="236119544"/>
      </c:barChart>
      <c:catAx>
        <c:axId val="2361117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236119544"/>
        <c:crosses val="autoZero"/>
        <c:auto val="1"/>
        <c:lblAlgn val="ctr"/>
        <c:lblOffset val="100"/>
        <c:noMultiLvlLbl val="0"/>
      </c:catAx>
      <c:valAx>
        <c:axId val="236119544"/>
        <c:scaling>
          <c:orientation val="minMax"/>
          <c:max val="100"/>
          <c:min val="0"/>
        </c:scaling>
        <c:delete val="1"/>
        <c:axPos val="t"/>
        <c:numFmt formatCode="General" sourceLinked="0"/>
        <c:majorTickMark val="out"/>
        <c:minorTickMark val="none"/>
        <c:tickLblPos val="nextTo"/>
        <c:crossAx val="236111704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"/>
          <c:y val="4.1119938111815288E-2"/>
          <c:w val="0.94864603166697958"/>
          <c:h val="0.91788506280012405"/>
        </c:manualLayout>
      </c:layout>
      <c:overlay val="0"/>
      <c:txPr>
        <a:bodyPr/>
        <a:lstStyle/>
        <a:p>
          <a:pPr>
            <a:defRPr sz="1800"/>
          </a:pPr>
          <a:endParaRPr lang="sv-SE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4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06412144891608"/>
          <c:y val="6.6153758002260685E-2"/>
          <c:w val="0.69358534852069553"/>
          <c:h val="0.90076936299660892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Blad1!B2:$B$8</c:f>
              <c:numCache>
                <c:formatCode>General</c:formatCode>
                <c:ptCount val="7"/>
                <c:pt idx="1">
                  <c:v>6.0891938250428801</c:v>
                </c:pt>
                <c:pt idx="2">
                  <c:v>5.7971014492753596</c:v>
                </c:pt>
                <c:pt idx="3">
                  <c:v>5.3211009174311901</c:v>
                </c:pt>
                <c:pt idx="4">
                  <c:v>6.7632850241545901</c:v>
                </c:pt>
                <c:pt idx="5">
                  <c:v>5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0DAA-42D9-ADF7-C23FC27E3C35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2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Blad1!C2:$C$8</c:f>
              <c:numCache>
                <c:formatCode>General</c:formatCode>
                <c:ptCount val="7"/>
                <c:pt idx="1">
                  <c:v>2.9159519725557499</c:v>
                </c:pt>
                <c:pt idx="2">
                  <c:v>3.6231884057971002</c:v>
                </c:pt>
                <c:pt idx="3">
                  <c:v>2.5688073394495401</c:v>
                </c:pt>
                <c:pt idx="4">
                  <c:v>3.2206119162640898</c:v>
                </c:pt>
                <c:pt idx="5">
                  <c:v>0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383E-4E57-AA75-BC1172E4AA4C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3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Blad1!D2:$D$8</c:f>
              <c:numCache>
                <c:formatCode>General</c:formatCode>
                <c:ptCount val="7"/>
                <c:pt idx="1">
                  <c:v>1.8010291595197301</c:v>
                </c:pt>
                <c:pt idx="2">
                  <c:v>0</c:v>
                </c:pt>
                <c:pt idx="3">
                  <c:v>2.2018348623853199</c:v>
                </c:pt>
                <c:pt idx="4">
                  <c:v>1.4492753623188399</c:v>
                </c:pt>
                <c:pt idx="5">
                  <c:v>0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6588-44C7-890B-3176B801E8DD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4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Blad1!E2:$E$8</c:f>
              <c:numCache>
                <c:formatCode>General</c:formatCode>
                <c:ptCount val="7"/>
                <c:pt idx="1">
                  <c:v>4.5454545454545503</c:v>
                </c:pt>
                <c:pt idx="2">
                  <c:v>5.7971014492753596</c:v>
                </c:pt>
                <c:pt idx="3">
                  <c:v>4.03669724770642</c:v>
                </c:pt>
                <c:pt idx="4">
                  <c:v>4.9919484702093397</c:v>
                </c:pt>
                <c:pt idx="5">
                  <c:v>5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1-6588-44C7-890B-3176B801E8DD}"/>
            </c:ext>
          </c:extLst>
        </c:ser>
        <c:ser>
          <c:idx val="4"/>
          <c:order val="4"/>
          <c:tx>
            <c:strRef>
              <c:f>Blad1!$F$1</c:f>
              <c:strCache>
                <c:ptCount val="1"/>
                <c:pt idx="0">
                  <c:v>5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Blad1!F2:$F$8</c:f>
              <c:numCache>
                <c:formatCode>General</c:formatCode>
                <c:ptCount val="7"/>
                <c:pt idx="1">
                  <c:v>3.3447684391080599</c:v>
                </c:pt>
                <c:pt idx="2">
                  <c:v>0</c:v>
                </c:pt>
                <c:pt idx="3">
                  <c:v>3.4862385321100899</c:v>
                </c:pt>
                <c:pt idx="4">
                  <c:v>3.2206119162640898</c:v>
                </c:pt>
                <c:pt idx="5">
                  <c:v>10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36EA-4E5A-8D0D-12AF11B8EC66}"/>
            </c:ext>
          </c:extLst>
        </c:ser>
        <c:ser>
          <c:idx val="5"/>
          <c:order val="5"/>
          <c:tx>
            <c:strRef>
              <c:f>Blad1!$G$1</c:f>
              <c:strCache>
                <c:ptCount val="1"/>
                <c:pt idx="0">
                  <c:v>6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Blad1!G2:$G$8</c:f>
              <c:numCache>
                <c:formatCode>General</c:formatCode>
                <c:ptCount val="7"/>
                <c:pt idx="1">
                  <c:v>2.3156089193825</c:v>
                </c:pt>
                <c:pt idx="2">
                  <c:v>2.8985507246376798</c:v>
                </c:pt>
                <c:pt idx="3">
                  <c:v>2.5688073394495401</c:v>
                </c:pt>
                <c:pt idx="4">
                  <c:v>2.0933977455716599</c:v>
                </c:pt>
                <c:pt idx="5">
                  <c:v>5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2-36EA-4E5A-8D0D-12AF11B8EC66}"/>
            </c:ext>
          </c:extLst>
        </c:ser>
        <c:ser>
          <c:idx val="6"/>
          <c:order val="6"/>
          <c:tx>
            <c:strRef>
              <c:f>Blad1!$H$1</c:f>
              <c:strCache>
                <c:ptCount val="1"/>
                <c:pt idx="0">
                  <c:v>7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Blad1!H2:$H$8</c:f>
              <c:numCache>
                <c:formatCode>General</c:formatCode>
                <c:ptCount val="7"/>
                <c:pt idx="1">
                  <c:v>78.987993138936503</c:v>
                </c:pt>
                <c:pt idx="2">
                  <c:v>81.884057971014499</c:v>
                </c:pt>
                <c:pt idx="3">
                  <c:v>79.816513761467903</c:v>
                </c:pt>
                <c:pt idx="4">
                  <c:v>78.260869565217405</c:v>
                </c:pt>
                <c:pt idx="5">
                  <c:v>75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3-36EA-4E5A-8D0D-12AF11B8EC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6111704"/>
        <c:axId val="236119544"/>
      </c:barChart>
      <c:catAx>
        <c:axId val="236111704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crossAx val="236119544"/>
        <c:crosses val="autoZero"/>
        <c:auto val="1"/>
        <c:lblAlgn val="ctr"/>
        <c:lblOffset val="100"/>
        <c:noMultiLvlLbl val="0"/>
      </c:catAx>
      <c:valAx>
        <c:axId val="236119544"/>
        <c:scaling>
          <c:orientation val="minMax"/>
          <c:max val="100"/>
          <c:min val="0"/>
        </c:scaling>
        <c:delete val="1"/>
        <c:axPos val="t"/>
        <c:numFmt formatCode="General" sourceLinked="0"/>
        <c:majorTickMark val="out"/>
        <c:minorTickMark val="none"/>
        <c:tickLblPos val="nextTo"/>
        <c:crossAx val="2361117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2017.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Blad1!$B$2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0-D5A7-4A93-A4E9-DBF908294730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Blad1!$C$2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1-D5A7-4A93-A4E9-DBF908294730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Blad1!$D$2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2-D5A7-4A93-A4E9-DBF908294730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2014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Blad1!$E$2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3-D5A7-4A93-A4E9-DBF908294730}"/>
            </c:ext>
          </c:extLst>
        </c:ser>
        <c:ser>
          <c:idx val="4"/>
          <c:order val="4"/>
          <c:tx>
            <c:strRef>
              <c:f>Blad1!$F$1</c:f>
              <c:strCache>
                <c:ptCount val="1"/>
                <c:pt idx="0">
                  <c:v>2013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Blad1!$F$2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4-D5A7-4A93-A4E9-DBF908294730}"/>
            </c:ext>
          </c:extLst>
        </c:ser>
        <c:ser>
          <c:idx val="5"/>
          <c:order val="5"/>
          <c:tx>
            <c:strRef>
              <c:f>Blad1!$G$1</c:f>
              <c:strCache>
                <c:ptCount val="1"/>
                <c:pt idx="0">
                  <c:v>2012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Blad1!$G$2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5-D5A7-4A93-A4E9-DBF908294730}"/>
            </c:ext>
          </c:extLst>
        </c:ser>
        <c:ser>
          <c:idx val="6"/>
          <c:order val="6"/>
          <c:tx>
            <c:strRef>
              <c:f>Blad1!$H$1</c:f>
              <c:strCache>
                <c:ptCount val="1"/>
                <c:pt idx="0">
                  <c:v>2011 eller tidigare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Blad1!$H$2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6-D5A7-4A93-A4E9-DBF9082947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6111704"/>
        <c:axId val="236119544"/>
      </c:barChart>
      <c:catAx>
        <c:axId val="2361117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236119544"/>
        <c:crosses val="autoZero"/>
        <c:auto val="1"/>
        <c:lblAlgn val="ctr"/>
        <c:lblOffset val="100"/>
        <c:noMultiLvlLbl val="0"/>
      </c:catAx>
      <c:valAx>
        <c:axId val="236119544"/>
        <c:scaling>
          <c:orientation val="minMax"/>
          <c:max val="100"/>
          <c:min val="0"/>
        </c:scaling>
        <c:delete val="1"/>
        <c:axPos val="t"/>
        <c:numFmt formatCode="General" sourceLinked="0"/>
        <c:majorTickMark val="out"/>
        <c:minorTickMark val="none"/>
        <c:tickLblPos val="nextTo"/>
        <c:crossAx val="236111704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egendEntry>
        <c:idx val="0"/>
        <c:txPr>
          <a:bodyPr/>
          <a:lstStyle/>
          <a:p>
            <a:pPr>
              <a:defRPr sz="1600"/>
            </a:pPr>
            <a:endParaRPr lang="sv-SE"/>
          </a:p>
        </c:txPr>
      </c:legendEntry>
      <c:legendEntry>
        <c:idx val="1"/>
        <c:txPr>
          <a:bodyPr/>
          <a:lstStyle/>
          <a:p>
            <a:pPr>
              <a:defRPr sz="1600"/>
            </a:pPr>
            <a:endParaRPr lang="sv-SE"/>
          </a:p>
        </c:txPr>
      </c:legendEntry>
      <c:legendEntry>
        <c:idx val="2"/>
        <c:txPr>
          <a:bodyPr/>
          <a:lstStyle/>
          <a:p>
            <a:pPr>
              <a:defRPr sz="1600"/>
            </a:pPr>
            <a:endParaRPr lang="sv-SE"/>
          </a:p>
        </c:txPr>
      </c:legendEntry>
      <c:legendEntry>
        <c:idx val="3"/>
        <c:txPr>
          <a:bodyPr/>
          <a:lstStyle/>
          <a:p>
            <a:pPr>
              <a:defRPr sz="1600"/>
            </a:pPr>
            <a:endParaRPr lang="sv-SE"/>
          </a:p>
        </c:txPr>
      </c:legendEntry>
      <c:legendEntry>
        <c:idx val="4"/>
        <c:txPr>
          <a:bodyPr/>
          <a:lstStyle/>
          <a:p>
            <a:pPr>
              <a:defRPr sz="1600"/>
            </a:pPr>
            <a:endParaRPr lang="sv-SE"/>
          </a:p>
        </c:txPr>
      </c:legendEntry>
      <c:legendEntry>
        <c:idx val="5"/>
        <c:txPr>
          <a:bodyPr/>
          <a:lstStyle/>
          <a:p>
            <a:pPr>
              <a:defRPr sz="1600"/>
            </a:pPr>
            <a:endParaRPr lang="sv-SE"/>
          </a:p>
        </c:txPr>
      </c:legendEntry>
      <c:legendEntry>
        <c:idx val="6"/>
        <c:txPr>
          <a:bodyPr/>
          <a:lstStyle/>
          <a:p>
            <a:pPr>
              <a:defRPr sz="1600"/>
            </a:pPr>
            <a:endParaRPr lang="sv-SE"/>
          </a:p>
        </c:txPr>
      </c:legendEntry>
      <c:layout>
        <c:manualLayout>
          <c:xMode val="edge"/>
          <c:yMode val="edge"/>
          <c:x val="2.7012601459906617E-2"/>
          <c:y val="0"/>
          <c:w val="0.97298739854009331"/>
          <c:h val="1"/>
        </c:manualLayout>
      </c:layout>
      <c:overlay val="0"/>
      <c:txPr>
        <a:bodyPr/>
        <a:lstStyle/>
        <a:p>
          <a:pPr>
            <a:defRPr sz="1400"/>
          </a:pPr>
          <a:endParaRPr lang="sv-SE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5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Inte alls viktig 1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Blad1!$B$2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0-F554-427B-9171-7897E23018DA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2.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Blad1!$C$2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1-F554-427B-9171-7897E23018DA}"/>
            </c:ext>
          </c:extLst>
        </c:ser>
        <c:ser>
          <c:idx val="2"/>
          <c:order val="2"/>
          <c:tx>
            <c:strRef>
              <c:f>Blad1!#REF!</c:f>
              <c:strCache>
                <c:ptCount val="1"/>
                <c:pt idx="0">
                  <c:v>#REF!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20-4E07-872A-BECD7AD17B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6111704"/>
        <c:axId val="236119544"/>
      </c:barChart>
      <c:catAx>
        <c:axId val="2361117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236119544"/>
        <c:crosses val="autoZero"/>
        <c:auto val="1"/>
        <c:lblAlgn val="ctr"/>
        <c:lblOffset val="100"/>
        <c:noMultiLvlLbl val="0"/>
      </c:catAx>
      <c:valAx>
        <c:axId val="236119544"/>
        <c:scaling>
          <c:orientation val="minMax"/>
          <c:max val="100"/>
          <c:min val="0"/>
        </c:scaling>
        <c:delete val="1"/>
        <c:axPos val="t"/>
        <c:numFmt formatCode="General" sourceLinked="0"/>
        <c:majorTickMark val="out"/>
        <c:minorTickMark val="none"/>
        <c:tickLblPos val="nextTo"/>
        <c:crossAx val="23611170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5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5990855565716292E-2"/>
          <c:y val="0.43227092670770489"/>
          <c:w val="0.96801828886856744"/>
          <c:h val="0.47325435643748487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Inte alls viktig 1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Blad1!$B$2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0-3084-4611-B471-427A2B972D52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2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Blad1!$C$2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1-3084-4611-B471-427A2B972D52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3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Blad1!$D$2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2-3084-4611-B471-427A2B972D52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4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Blad1!$E$2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3-3084-4611-B471-427A2B972D52}"/>
            </c:ext>
          </c:extLst>
        </c:ser>
        <c:ser>
          <c:idx val="4"/>
          <c:order val="4"/>
          <c:tx>
            <c:strRef>
              <c:f>Blad1!$F$1</c:f>
              <c:strCache>
                <c:ptCount val="1"/>
                <c:pt idx="0">
                  <c:v>5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Blad1!$F$2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4-3084-4611-B471-427A2B972D52}"/>
            </c:ext>
          </c:extLst>
        </c:ser>
        <c:ser>
          <c:idx val="5"/>
          <c:order val="5"/>
          <c:tx>
            <c:strRef>
              <c:f>Blad1!$G$1</c:f>
              <c:strCache>
                <c:ptCount val="1"/>
                <c:pt idx="0">
                  <c:v>6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Blad1!$G$2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5-3084-4611-B471-427A2B972D52}"/>
            </c:ext>
          </c:extLst>
        </c:ser>
        <c:ser>
          <c:idx val="6"/>
          <c:order val="6"/>
          <c:tx>
            <c:strRef>
              <c:f>Blad1!$H$1</c:f>
              <c:strCache>
                <c:ptCount val="1"/>
                <c:pt idx="0">
                  <c:v>Mycket viktig 7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Blad1!$H$2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6-3084-4611-B471-427A2B972D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6111704"/>
        <c:axId val="236119544"/>
      </c:barChart>
      <c:catAx>
        <c:axId val="2361117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236119544"/>
        <c:crosses val="autoZero"/>
        <c:auto val="1"/>
        <c:lblAlgn val="ctr"/>
        <c:lblOffset val="100"/>
        <c:noMultiLvlLbl val="0"/>
      </c:catAx>
      <c:valAx>
        <c:axId val="236119544"/>
        <c:scaling>
          <c:orientation val="minMax"/>
          <c:max val="100"/>
          <c:min val="0"/>
        </c:scaling>
        <c:delete val="1"/>
        <c:axPos val="t"/>
        <c:numFmt formatCode="General" sourceLinked="0"/>
        <c:majorTickMark val="out"/>
        <c:minorTickMark val="none"/>
        <c:tickLblPos val="nextTo"/>
        <c:crossAx val="236111704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6.4134288109401983E-3"/>
          <c:y val="0"/>
          <c:w val="0.71973341400874491"/>
          <c:h val="0.23486654575450389"/>
        </c:manualLayout>
      </c:layout>
      <c:overlay val="0"/>
      <c:txPr>
        <a:bodyPr/>
        <a:lstStyle/>
        <a:p>
          <a:pPr>
            <a:defRPr sz="1800"/>
          </a:pPr>
          <a:endParaRPr lang="sv-SE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5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3939547427687766"/>
          <c:y val="6.6153784703043991E-2"/>
          <c:w val="0.65056688400212181"/>
          <c:h val="0.90076936299660892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Blad1!B2:$B$8</c:f>
              <c:numCache>
                <c:formatCode>General</c:formatCode>
                <c:ptCount val="7"/>
                <c:pt idx="1">
                  <c:v>34.6354166666667</c:v>
                </c:pt>
                <c:pt idx="2">
                  <c:v>27.173913043478301</c:v>
                </c:pt>
                <c:pt idx="3">
                  <c:v>31.1345646437995</c:v>
                </c:pt>
                <c:pt idx="4">
                  <c:v>38.046272493573298</c:v>
                </c:pt>
                <c:pt idx="5">
                  <c:v>35.714285714285701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0DAA-42D9-ADF7-C23FC27E3C35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2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Blad1!C2:$C$8</c:f>
              <c:numCache>
                <c:formatCode>General</c:formatCode>
                <c:ptCount val="7"/>
                <c:pt idx="1">
                  <c:v>65.3645833333333</c:v>
                </c:pt>
                <c:pt idx="2">
                  <c:v>72.826086956521706</c:v>
                </c:pt>
                <c:pt idx="3">
                  <c:v>68.865435356200507</c:v>
                </c:pt>
                <c:pt idx="4">
                  <c:v>61.953727506426702</c:v>
                </c:pt>
                <c:pt idx="5">
                  <c:v>64.285714285714306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383E-4E57-AA75-BC1172E4AA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6111704"/>
        <c:axId val="236119544"/>
      </c:barChart>
      <c:catAx>
        <c:axId val="236111704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crossAx val="236119544"/>
        <c:crosses val="autoZero"/>
        <c:auto val="1"/>
        <c:lblAlgn val="ctr"/>
        <c:lblOffset val="100"/>
        <c:noMultiLvlLbl val="0"/>
      </c:catAx>
      <c:valAx>
        <c:axId val="236119544"/>
        <c:scaling>
          <c:orientation val="minMax"/>
          <c:max val="100"/>
          <c:min val="0"/>
        </c:scaling>
        <c:delete val="1"/>
        <c:axPos val="t"/>
        <c:numFmt formatCode="General" sourceLinked="0"/>
        <c:majorTickMark val="out"/>
        <c:minorTickMark val="none"/>
        <c:tickLblPos val="nextTo"/>
        <c:crossAx val="2361117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5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Ja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Blad1!$B$2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0-F554-427B-9171-7897E23018DA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Nej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Blad1!$C$2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1-F554-427B-9171-7897E23018DA}"/>
            </c:ext>
          </c:extLst>
        </c:ser>
        <c:ser>
          <c:idx val="2"/>
          <c:order val="2"/>
          <c:tx>
            <c:strRef>
              <c:f>Blad1!#REF!</c:f>
              <c:strCache>
                <c:ptCount val="1"/>
                <c:pt idx="0">
                  <c:v>#REF!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20-4E07-872A-BECD7AD17B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6111704"/>
        <c:axId val="236119544"/>
      </c:barChart>
      <c:catAx>
        <c:axId val="2361117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236119544"/>
        <c:crosses val="autoZero"/>
        <c:auto val="1"/>
        <c:lblAlgn val="ctr"/>
        <c:lblOffset val="100"/>
        <c:noMultiLvlLbl val="0"/>
      </c:catAx>
      <c:valAx>
        <c:axId val="236119544"/>
        <c:scaling>
          <c:orientation val="minMax"/>
          <c:max val="100"/>
          <c:min val="0"/>
        </c:scaling>
        <c:delete val="1"/>
        <c:axPos val="t"/>
        <c:numFmt formatCode="General" sourceLinked="0"/>
        <c:majorTickMark val="out"/>
        <c:minorTickMark val="none"/>
        <c:tickLblPos val="nextTo"/>
        <c:crossAx val="23611170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5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932720612537053E-3"/>
          <c:y val="0.7005387959082745"/>
          <c:w val="0.96737003663104626"/>
          <c:h val="0.2478516979353335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Ja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Blad1!$B$2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0-98FD-4D8E-9AF0-A40D8B4CDD7E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Nej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Blad1!$C$2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1-98FD-4D8E-9AF0-A40D8B4CDD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6111704"/>
        <c:axId val="236119544"/>
      </c:barChart>
      <c:catAx>
        <c:axId val="2361117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236119544"/>
        <c:crosses val="autoZero"/>
        <c:auto val="1"/>
        <c:lblAlgn val="ctr"/>
        <c:lblOffset val="100"/>
        <c:noMultiLvlLbl val="0"/>
      </c:catAx>
      <c:valAx>
        <c:axId val="236119544"/>
        <c:scaling>
          <c:orientation val="minMax"/>
          <c:max val="100"/>
          <c:min val="0"/>
        </c:scaling>
        <c:delete val="1"/>
        <c:axPos val="t"/>
        <c:numFmt formatCode="General" sourceLinked="0"/>
        <c:majorTickMark val="out"/>
        <c:minorTickMark val="none"/>
        <c:tickLblPos val="nextTo"/>
        <c:crossAx val="236111704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.27735468863610724"/>
          <c:y val="4.0285771328455997E-2"/>
          <c:w val="0.69870351368881856"/>
          <c:h val="0.12154522580576198"/>
        </c:manualLayout>
      </c:layout>
      <c:overlay val="0"/>
      <c:txPr>
        <a:bodyPr/>
        <a:lstStyle/>
        <a:p>
          <a:pPr>
            <a:defRPr sz="1800"/>
          </a:pPr>
          <a:endParaRPr lang="sv-SE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253501432445576"/>
          <c:y val="3.1296428457101753E-2"/>
          <c:w val="0.77690388681767597"/>
          <c:h val="0.93740726743293856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Blad1!B2:$B$8</c:f>
              <c:numCache>
                <c:formatCode>General</c:formatCode>
                <c:ptCount val="7"/>
                <c:pt idx="1">
                  <c:v>59.585492227979302</c:v>
                </c:pt>
                <c:pt idx="2">
                  <c:v>62.931034482758598</c:v>
                </c:pt>
                <c:pt idx="3">
                  <c:v>46.611570247933898</c:v>
                </c:pt>
                <c:pt idx="4">
                  <c:v>73.779385171790196</c:v>
                </c:pt>
                <c:pt idx="5">
                  <c:v>100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0DAA-42D9-ADF7-C23FC27E3C35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2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Blad1!C2:$C$8</c:f>
              <c:numCache>
                <c:formatCode>General</c:formatCode>
                <c:ptCount val="7"/>
                <c:pt idx="1">
                  <c:v>31.692573402417999</c:v>
                </c:pt>
                <c:pt idx="2">
                  <c:v>35.344827586206897</c:v>
                </c:pt>
                <c:pt idx="3">
                  <c:v>44.297520661157002</c:v>
                </c:pt>
                <c:pt idx="4">
                  <c:v>17.902350813743201</c:v>
                </c:pt>
                <c:pt idx="5">
                  <c:v>0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383E-4E57-AA75-BC1172E4AA4C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3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Blad1!D2:$D$8</c:f>
              <c:numCache>
                <c:formatCode>General</c:formatCode>
                <c:ptCount val="7"/>
                <c:pt idx="1">
                  <c:v>6.3903281519861803</c:v>
                </c:pt>
                <c:pt idx="2">
                  <c:v>1.72413793103448</c:v>
                </c:pt>
                <c:pt idx="3">
                  <c:v>6.7768595041322301</c:v>
                </c:pt>
                <c:pt idx="4">
                  <c:v>5.9674502712477402</c:v>
                </c:pt>
                <c:pt idx="5">
                  <c:v>0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20E5-430E-9C06-33DB47E0551D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4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Blad1!E2:$E$8</c:f>
              <c:numCache>
                <c:formatCode>General</c:formatCode>
                <c:ptCount val="7"/>
                <c:pt idx="1">
                  <c:v>2.3316062176165802</c:v>
                </c:pt>
                <c:pt idx="2">
                  <c:v>0</c:v>
                </c:pt>
                <c:pt idx="3">
                  <c:v>2.3140495867768598</c:v>
                </c:pt>
                <c:pt idx="4">
                  <c:v>2.3508137432188101</c:v>
                </c:pt>
                <c:pt idx="5">
                  <c:v>0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2-20E5-430E-9C06-33DB47E055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6111704"/>
        <c:axId val="236119544"/>
      </c:barChart>
      <c:catAx>
        <c:axId val="236111704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crossAx val="236119544"/>
        <c:crosses val="autoZero"/>
        <c:auto val="1"/>
        <c:lblAlgn val="ctr"/>
        <c:lblOffset val="100"/>
        <c:noMultiLvlLbl val="0"/>
      </c:catAx>
      <c:valAx>
        <c:axId val="236119544"/>
        <c:scaling>
          <c:orientation val="minMax"/>
          <c:max val="100"/>
          <c:min val="0"/>
        </c:scaling>
        <c:delete val="1"/>
        <c:axPos val="t"/>
        <c:numFmt formatCode="General" sourceLinked="0"/>
        <c:majorTickMark val="out"/>
        <c:minorTickMark val="none"/>
        <c:tickLblPos val="nextTo"/>
        <c:crossAx val="2361117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som flykting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Blad1!$E$2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0-F554-427B-9171-7897E23018DA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för att bo med min partner/barn/andra släktingar (anknytning)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Blad1!$C$2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1-F554-427B-9171-7897E23018DA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Column1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Blad1!$D$2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0-07CF-496F-93C2-06765060A0D4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Column2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7CF-496F-93C2-06765060A0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6111704"/>
        <c:axId val="236119544"/>
      </c:barChart>
      <c:catAx>
        <c:axId val="2361117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236119544"/>
        <c:crosses val="autoZero"/>
        <c:auto val="1"/>
        <c:lblAlgn val="ctr"/>
        <c:lblOffset val="100"/>
        <c:noMultiLvlLbl val="0"/>
      </c:catAx>
      <c:valAx>
        <c:axId val="236119544"/>
        <c:scaling>
          <c:orientation val="minMax"/>
          <c:max val="100"/>
          <c:min val="0"/>
        </c:scaling>
        <c:delete val="1"/>
        <c:axPos val="t"/>
        <c:numFmt formatCode="General" sourceLinked="0"/>
        <c:majorTickMark val="out"/>
        <c:minorTickMark val="none"/>
        <c:tickLblPos val="nextTo"/>
        <c:crossAx val="23611170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som flykting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Blad1!$B$2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0-2F0F-4F1F-9CA3-8DA14548BF70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för att bo med min partner/barn/andra släktingar (anknytning)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Blad1!$C$2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1-2F0F-4F1F-9CA3-8DA14548BF70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med arbets- eller studerandetillstånd för att arbeta eller studera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Blad1!$D$2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2-2F0F-4F1F-9CA3-8DA14548BF70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förstår inte frågan</c:v>
                </c:pt>
              </c:strCache>
            </c:strRef>
          </c:tx>
          <c:invertIfNegative val="0"/>
          <c:cat>
            <c:numRef>
              <c:f>Blad1!$A$2</c:f>
              <c:numCache>
                <c:formatCode>General</c:formatCode>
                <c:ptCount val="1"/>
              </c:numCache>
            </c:numRef>
          </c:cat>
          <c:val>
            <c:numRef>
              <c:f>Blad1!$E$2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3-2F0F-4F1F-9CA3-8DA14548BF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6111704"/>
        <c:axId val="236119544"/>
      </c:barChart>
      <c:catAx>
        <c:axId val="2361117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236119544"/>
        <c:crosses val="autoZero"/>
        <c:auto val="1"/>
        <c:lblAlgn val="ctr"/>
        <c:lblOffset val="100"/>
        <c:noMultiLvlLbl val="0"/>
      </c:catAx>
      <c:valAx>
        <c:axId val="236119544"/>
        <c:scaling>
          <c:orientation val="minMax"/>
          <c:max val="100"/>
          <c:min val="0"/>
        </c:scaling>
        <c:delete val="1"/>
        <c:axPos val="t"/>
        <c:numFmt formatCode="General" sourceLinked="0"/>
        <c:majorTickMark val="out"/>
        <c:minorTickMark val="none"/>
        <c:tickLblPos val="nextTo"/>
        <c:crossAx val="236111704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egendEntry>
        <c:idx val="0"/>
        <c:txPr>
          <a:bodyPr/>
          <a:lstStyle/>
          <a:p>
            <a:pPr>
              <a:defRPr sz="1600"/>
            </a:pPr>
            <a:endParaRPr lang="sv-SE"/>
          </a:p>
        </c:txPr>
      </c:legendEntry>
      <c:legendEntry>
        <c:idx val="1"/>
        <c:txPr>
          <a:bodyPr/>
          <a:lstStyle/>
          <a:p>
            <a:pPr>
              <a:defRPr sz="1600"/>
            </a:pPr>
            <a:endParaRPr lang="sv-SE"/>
          </a:p>
        </c:txPr>
      </c:legendEntry>
      <c:legendEntry>
        <c:idx val="2"/>
        <c:txPr>
          <a:bodyPr/>
          <a:lstStyle/>
          <a:p>
            <a:pPr>
              <a:defRPr sz="1600"/>
            </a:pPr>
            <a:endParaRPr lang="sv-SE"/>
          </a:p>
        </c:txPr>
      </c:legendEntry>
      <c:legendEntry>
        <c:idx val="3"/>
        <c:txPr>
          <a:bodyPr/>
          <a:lstStyle/>
          <a:p>
            <a:pPr>
              <a:defRPr sz="1600"/>
            </a:pPr>
            <a:endParaRPr lang="sv-SE"/>
          </a:p>
        </c:txPr>
      </c:legendEntry>
      <c:layout>
        <c:manualLayout>
          <c:xMode val="edge"/>
          <c:yMode val="edge"/>
          <c:x val="0"/>
          <c:y val="0"/>
          <c:w val="0.99205445328363195"/>
          <c:h val="1"/>
        </c:manualLayout>
      </c:layout>
      <c:overlay val="0"/>
      <c:txPr>
        <a:bodyPr/>
        <a:lstStyle/>
        <a:p>
          <a:pPr>
            <a:defRPr sz="1400"/>
          </a:pPr>
          <a:endParaRPr lang="sv-SE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13585674014159"/>
          <c:y val="3.8213346665185347E-2"/>
          <c:w val="0.74441758962981064"/>
          <c:h val="0.93533125948968632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0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</c:spPr>
          <c:invertIfNegative val="0"/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Blad1!B2:$B$8</c:f>
              <c:numCache>
                <c:formatCode>General</c:formatCode>
                <c:ptCount val="7"/>
                <c:pt idx="1">
                  <c:v>5.6338028169014098</c:v>
                </c:pt>
                <c:pt idx="2">
                  <c:v>2.7397260273972601</c:v>
                </c:pt>
                <c:pt idx="3">
                  <c:v>5.2</c:v>
                </c:pt>
                <c:pt idx="4">
                  <c:v>5.9125964010282797</c:v>
                </c:pt>
                <c:pt idx="5">
                  <c:v>3.7037037037037002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0DAA-42D9-ADF7-C23FC27E3C35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1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Blad1!C2:$C$8</c:f>
              <c:numCache>
                <c:formatCode>General</c:formatCode>
                <c:ptCount val="7"/>
                <c:pt idx="1">
                  <c:v>1.8779342723004699</c:v>
                </c:pt>
                <c:pt idx="2">
                  <c:v>5.4794520547945202</c:v>
                </c:pt>
                <c:pt idx="3">
                  <c:v>1.6</c:v>
                </c:pt>
                <c:pt idx="4">
                  <c:v>2.05655526992288</c:v>
                </c:pt>
                <c:pt idx="5">
                  <c:v>4.9382716049382704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383E-4E57-AA75-BC1172E4AA4C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2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Blad1!D2:$D$8</c:f>
              <c:numCache>
                <c:formatCode>General</c:formatCode>
                <c:ptCount val="7"/>
                <c:pt idx="1">
                  <c:v>2.0344287949921802</c:v>
                </c:pt>
                <c:pt idx="2">
                  <c:v>1.3698630136986301</c:v>
                </c:pt>
                <c:pt idx="3">
                  <c:v>4.4000000000000004</c:v>
                </c:pt>
                <c:pt idx="4">
                  <c:v>0.51413881748071999</c:v>
                </c:pt>
                <c:pt idx="5">
                  <c:v>7.4074074074074101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F60B-4C6F-81B3-864A8269C734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3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Blad1!E2:$E$8</c:f>
              <c:numCache>
                <c:formatCode>General</c:formatCode>
                <c:ptCount val="7"/>
                <c:pt idx="1">
                  <c:v>34.741784037558702</c:v>
                </c:pt>
                <c:pt idx="2">
                  <c:v>32.876712328767098</c:v>
                </c:pt>
                <c:pt idx="3">
                  <c:v>34</c:v>
                </c:pt>
                <c:pt idx="4">
                  <c:v>35.218508997429304</c:v>
                </c:pt>
                <c:pt idx="5">
                  <c:v>35.802469135802497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4-F60B-4C6F-81B3-864A8269C734}"/>
            </c:ext>
          </c:extLst>
        </c:ser>
        <c:ser>
          <c:idx val="4"/>
          <c:order val="4"/>
          <c:tx>
            <c:strRef>
              <c:f>Blad1!$F$1</c:f>
              <c:strCache>
                <c:ptCount val="1"/>
                <c:pt idx="0">
                  <c:v>4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Blad1!F2:$F$8</c:f>
              <c:numCache>
                <c:formatCode>General</c:formatCode>
                <c:ptCount val="7"/>
                <c:pt idx="1">
                  <c:v>0.31298904538341199</c:v>
                </c:pt>
                <c:pt idx="2">
                  <c:v>0</c:v>
                </c:pt>
                <c:pt idx="3">
                  <c:v>0.4</c:v>
                </c:pt>
                <c:pt idx="4">
                  <c:v>0.25706940874035999</c:v>
                </c:pt>
                <c:pt idx="5">
                  <c:v>1.2345679012345701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5-F60B-4C6F-81B3-864A8269C734}"/>
            </c:ext>
          </c:extLst>
        </c:ser>
        <c:ser>
          <c:idx val="5"/>
          <c:order val="5"/>
          <c:tx>
            <c:strRef>
              <c:f>Blad1!$G$1</c:f>
              <c:strCache>
                <c:ptCount val="1"/>
                <c:pt idx="0">
                  <c:v>5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Blad1!A$2:A$8</c:f>
              <c:strCache>
                <c:ptCount val="7"/>
                <c:pt idx="1">
                  <c:v>Sverige</c:v>
                </c:pt>
                <c:pt idx="2">
                  <c:v>2017 Gislaved</c:v>
                </c:pt>
                <c:pt idx="3">
                  <c:v>2017 Kvinna</c:v>
                </c:pt>
                <c:pt idx="4">
                  <c:v>2017 Man</c:v>
                </c:pt>
                <c:pt idx="5">
                  <c:v>2017 Med hjälp av UNHCR (kvotflykting)</c:v>
                </c:pt>
              </c:strCache>
            </c:strRef>
          </c:cat>
          <c:val>
            <c:numRef>
              <c:f>Blad1!G2:$G$8</c:f>
              <c:numCache>
                <c:formatCode>General</c:formatCode>
                <c:ptCount val="7"/>
                <c:pt idx="1">
                  <c:v>55.399061032863798</c:v>
                </c:pt>
                <c:pt idx="2">
                  <c:v>57.5342465753425</c:v>
                </c:pt>
                <c:pt idx="3">
                  <c:v>54.4</c:v>
                </c:pt>
                <c:pt idx="4">
                  <c:v>56.041131105398499</c:v>
                </c:pt>
                <c:pt idx="5">
                  <c:v>46.913580246913597</c:v>
                </c:pt>
              </c:numCache>
            </c:numRef>
          </c:val>
          <c:extLst xmlns:c16="http://schemas.microsoft.com/office/drawing/2014/chart" xmlns:c15="http://schemas.microsoft.com/office/drawing/2012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6-F60B-4C6F-81B3-864A8269C7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6111704"/>
        <c:axId val="236119544"/>
      </c:barChart>
      <c:catAx>
        <c:axId val="236111704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crossAx val="236119544"/>
        <c:crosses val="autoZero"/>
        <c:auto val="1"/>
        <c:lblAlgn val="ctr"/>
        <c:lblOffset val="100"/>
        <c:noMultiLvlLbl val="0"/>
      </c:catAx>
      <c:valAx>
        <c:axId val="236119544"/>
        <c:scaling>
          <c:orientation val="minMax"/>
          <c:max val="100"/>
          <c:min val="0"/>
        </c:scaling>
        <c:delete val="1"/>
        <c:axPos val="t"/>
        <c:numFmt formatCode="General" sourceLinked="0"/>
        <c:majorTickMark val="out"/>
        <c:minorTickMark val="none"/>
        <c:tickLblPos val="nextTo"/>
        <c:crossAx val="2361117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B94503-31CE-48E2-B80E-15217ED1029F}" type="datetimeFigureOut">
              <a:rPr lang="sv-SE" smtClean="0"/>
              <a:pPr/>
              <a:t>2017-11-29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08B977-AF6D-4EC5-841C-F9E48581703A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038116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27D68F-5EAD-4DC4-B1D3-6262CDBE6999}" type="datetimeFigureOut">
              <a:rPr lang="sv-SE" smtClean="0"/>
              <a:pPr/>
              <a:t>2017-11-29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F07ECC-1F60-4E96-B455-5B44D6640083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0853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07ECC-1F60-4E96-B455-5B44D6640083}" type="slidenum">
              <a:rPr lang="sv-SE" smtClean="0"/>
              <a:pPr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707529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07ECC-1F60-4E96-B455-5B44D6640083}" type="slidenum">
              <a:rPr lang="sv-SE" smtClean="0"/>
              <a:pPr/>
              <a:t>10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315632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07ECC-1F60-4E96-B455-5B44D6640083}" type="slidenum">
              <a:rPr lang="sv-SE" smtClean="0"/>
              <a:pPr/>
              <a:t>11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324418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07ECC-1F60-4E96-B455-5B44D6640083}" type="slidenum">
              <a:rPr lang="sv-SE" smtClean="0"/>
              <a:pPr/>
              <a:t>12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483080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07ECC-1F60-4E96-B455-5B44D6640083}" type="slidenum">
              <a:rPr lang="sv-SE" smtClean="0"/>
              <a:pPr/>
              <a:t>13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631974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07ECC-1F60-4E96-B455-5B44D6640083}" type="slidenum">
              <a:rPr lang="sv-SE" smtClean="0"/>
              <a:pPr/>
              <a:t>14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9107080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07ECC-1F60-4E96-B455-5B44D6640083}" type="slidenum">
              <a:rPr lang="sv-SE" smtClean="0"/>
              <a:pPr/>
              <a:t>15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2502382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07ECC-1F60-4E96-B455-5B44D6640083}" type="slidenum">
              <a:rPr lang="sv-SE" smtClean="0"/>
              <a:pPr/>
              <a:t>16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3719864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07ECC-1F60-4E96-B455-5B44D6640083}" type="slidenum">
              <a:rPr lang="sv-SE" smtClean="0"/>
              <a:pPr/>
              <a:t>17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6567193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07ECC-1F60-4E96-B455-5B44D6640083}" type="slidenum">
              <a:rPr lang="sv-SE" smtClean="0"/>
              <a:pPr/>
              <a:t>18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6548545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07ECC-1F60-4E96-B455-5B44D6640083}" type="slidenum">
              <a:rPr lang="sv-SE" smtClean="0"/>
              <a:pPr/>
              <a:t>19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908515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07ECC-1F60-4E96-B455-5B44D6640083}" type="slidenum">
              <a:rPr lang="sv-SE" smtClean="0"/>
              <a:pPr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9260316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07ECC-1F60-4E96-B455-5B44D6640083}" type="slidenum">
              <a:rPr lang="sv-SE" smtClean="0"/>
              <a:pPr/>
              <a:t>20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5791747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07ECC-1F60-4E96-B455-5B44D6640083}" type="slidenum">
              <a:rPr lang="sv-SE" smtClean="0"/>
              <a:pPr/>
              <a:t>21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5866786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07ECC-1F60-4E96-B455-5B44D6640083}" type="slidenum">
              <a:rPr lang="sv-SE" smtClean="0"/>
              <a:pPr/>
              <a:t>22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9787284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07ECC-1F60-4E96-B455-5B44D6640083}" type="slidenum">
              <a:rPr lang="sv-SE" smtClean="0"/>
              <a:pPr/>
              <a:t>23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0472967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07ECC-1F60-4E96-B455-5B44D6640083}" type="slidenum">
              <a:rPr lang="sv-SE" smtClean="0"/>
              <a:pPr/>
              <a:t>24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29038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07ECC-1F60-4E96-B455-5B44D6640083}" type="slidenum">
              <a:rPr lang="sv-SE" smtClean="0"/>
              <a:pPr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51801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07ECC-1F60-4E96-B455-5B44D6640083}" type="slidenum">
              <a:rPr lang="sv-SE" smtClean="0"/>
              <a:pPr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857301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07ECC-1F60-4E96-B455-5B44D6640083}" type="slidenum">
              <a:rPr lang="sv-SE" smtClean="0"/>
              <a:pPr/>
              <a:t>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294311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07ECC-1F60-4E96-B455-5B44D6640083}" type="slidenum">
              <a:rPr lang="sv-SE" smtClean="0"/>
              <a:pPr/>
              <a:t>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67441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07ECC-1F60-4E96-B455-5B44D6640083}" type="slidenum">
              <a:rPr lang="sv-SE" smtClean="0"/>
              <a:pPr/>
              <a:t>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911457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07ECC-1F60-4E96-B455-5B44D6640083}" type="slidenum">
              <a:rPr lang="sv-SE" smtClean="0"/>
              <a:pPr/>
              <a:t>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079513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07ECC-1F60-4E96-B455-5B44D6640083}" type="slidenum">
              <a:rPr lang="sv-SE" smtClean="0"/>
              <a:pPr/>
              <a:t>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313536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3B7C6-593E-489F-8DDE-06010A061892}" type="datetime1">
              <a:rPr lang="sv-SE" smtClean="0"/>
              <a:pPr/>
              <a:t>2017-11-29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© Invandrarindex 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E3788-3456-43BD-A5E2-20DB438D0918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  <p:transition advClick="0" advTm="8000"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EE58C-63B8-407C-88E6-D24D4124024E}" type="datetime1">
              <a:rPr lang="sv-SE" smtClean="0"/>
              <a:pPr/>
              <a:t>2017-11-29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© Invandrarindex 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E3788-3456-43BD-A5E2-20DB438D0918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  <p:transition advClick="0" advTm="8000"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709F2-0F67-4375-912F-121C02468DB1}" type="datetime1">
              <a:rPr lang="sv-SE" smtClean="0"/>
              <a:pPr/>
              <a:t>2017-11-29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© Invandrarindex 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E3788-3456-43BD-A5E2-20DB438D0918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  <p:transition advClick="0" advTm="8000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CFC4E-A595-46F9-BBA8-99658960DE9B}" type="datetime1">
              <a:rPr lang="sv-SE" smtClean="0"/>
              <a:pPr/>
              <a:t>2017-11-29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© Invandrarindex 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E3788-3456-43BD-A5E2-20DB438D0918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  <p:transition advClick="0" advTm="8000"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8FBE1-3854-4835-AEF3-AEAF00C3378B}" type="datetime1">
              <a:rPr lang="sv-SE" smtClean="0"/>
              <a:pPr/>
              <a:t>2017-11-29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© Invandrarindex 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E3788-3456-43BD-A5E2-20DB438D0918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  <p:transition advClick="0" advTm="8000"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06A61-9F4F-430F-9848-483C73B24B88}" type="datetime1">
              <a:rPr lang="sv-SE" smtClean="0"/>
              <a:pPr/>
              <a:t>2017-11-29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© Invandrarindex </a:t>
            </a: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E3788-3456-43BD-A5E2-20DB438D0918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  <p:transition advClick="0" advTm="8000"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04630-8281-40E1-9D1E-537BC1F932D6}" type="datetime1">
              <a:rPr lang="sv-SE" smtClean="0"/>
              <a:pPr/>
              <a:t>2017-11-29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© Invandrarindex </a:t>
            </a:r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E3788-3456-43BD-A5E2-20DB438D0918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  <p:transition advClick="0" advTm="8000"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4660C-A14B-485D-B6F1-7C6AB03CA18A}" type="datetime1">
              <a:rPr lang="sv-SE" smtClean="0"/>
              <a:pPr/>
              <a:t>2017-11-29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© Invandrarindex 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E3788-3456-43BD-A5E2-20DB438D0918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  <p:transition advClick="0" advTm="8000"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79FFF-FBA0-460C-B19E-829F1511B0F3}" type="datetime1">
              <a:rPr lang="sv-SE" smtClean="0"/>
              <a:pPr/>
              <a:t>2017-11-29</a:t>
            </a:fld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© Invandrarindex 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E3788-3456-43BD-A5E2-20DB438D0918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  <p:transition advClick="0" advTm="8000"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5AC19-1AA0-45D6-88FD-2D7D91CD8133}" type="datetime1">
              <a:rPr lang="sv-SE" smtClean="0"/>
              <a:pPr/>
              <a:t>2017-11-29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© Invandrarindex </a:t>
            </a: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E3788-3456-43BD-A5E2-20DB438D0918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  <p:transition advClick="0" advTm="8000"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E4A0E-17D3-4410-B8B9-E3E1ED562C47}" type="datetime1">
              <a:rPr lang="sv-SE" smtClean="0"/>
              <a:pPr/>
              <a:t>2017-11-29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© Invandrarindex </a:t>
            </a: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E3788-3456-43BD-A5E2-20DB438D0918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  <p:transition advClick="0" advTm="8000"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CB53B-41B0-4327-AAE4-6108086B4CE6}" type="datetime1">
              <a:rPr lang="sv-SE" smtClean="0"/>
              <a:pPr/>
              <a:t>2017-11-29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 dirty="0"/>
              <a:t>© Invandrarindex 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2E3788-3456-43BD-A5E2-20DB438D0918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8000">
    <p:random/>
  </p:transition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0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2.xml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4.xml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6.xml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8.xml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1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2.xml"/><Relationship Id="rId4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3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4.xml"/><Relationship Id="rId4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5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6.xml"/><Relationship Id="rId4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7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8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.xml"/><Relationship Id="rId4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9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1.xml"/><Relationship Id="rId5" Type="http://schemas.openxmlformats.org/officeDocument/2006/relationships/chart" Target="../charts/chart40.xml"/><Relationship Id="rId4" Type="http://schemas.openxmlformats.org/officeDocument/2006/relationships/image" Target="../media/image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2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4.xml"/><Relationship Id="rId5" Type="http://schemas.openxmlformats.org/officeDocument/2006/relationships/chart" Target="../charts/chart43.xml"/><Relationship Id="rId4" Type="http://schemas.openxmlformats.org/officeDocument/2006/relationships/image" Target="../media/image1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5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8.xml"/><Relationship Id="rId5" Type="http://schemas.openxmlformats.org/officeDocument/2006/relationships/chart" Target="../charts/chart47.xml"/><Relationship Id="rId4" Type="http://schemas.openxmlformats.org/officeDocument/2006/relationships/chart" Target="../charts/chart4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9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51.xml"/><Relationship Id="rId5" Type="http://schemas.openxmlformats.org/officeDocument/2006/relationships/chart" Target="../charts/chart50.xml"/><Relationship Id="rId4" Type="http://schemas.openxmlformats.org/officeDocument/2006/relationships/image" Target="../media/image1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2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54.xml"/><Relationship Id="rId5" Type="http://schemas.openxmlformats.org/officeDocument/2006/relationships/chart" Target="../charts/chart53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5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8.xml"/><Relationship Id="rId5" Type="http://schemas.openxmlformats.org/officeDocument/2006/relationships/chart" Target="../charts/chart7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0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2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4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6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8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 dirty="0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724028"/>
            <a:ext cx="9144000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sv-SE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sz="1600" b="1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De nya svenskarnas röst !</a:t>
            </a:r>
            <a:endParaRPr kumimoji="0" lang="sv-S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Platshållare för innehåll 11"/>
          <p:cNvGraphicFramePr>
            <a:graphicFrameLocks noGrp="1"/>
          </p:cNvGraphicFramePr>
          <p:nvPr>
            <p:ph idx="1"/>
          </p:nvPr>
        </p:nvGraphicFramePr>
        <p:xfrm>
          <a:off x="467544" y="6093296"/>
          <a:ext cx="45719" cy="503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7" name="Platshållare för bildnumm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E3788-3456-43BD-A5E2-20DB438D0918}" type="slidenum">
              <a:rPr lang="sv-SE" smtClean="0"/>
              <a:pPr/>
              <a:t>1</a:t>
            </a:fld>
            <a:endParaRPr lang="sv-SE" dirty="0"/>
          </a:p>
        </p:txBody>
      </p:sp>
      <p:sp>
        <p:nvSpPr>
          <p:cNvPr id="18" name="Platshållare för sidfot 17"/>
          <p:cNvSpPr>
            <a:spLocks noGrp="1"/>
          </p:cNvSpPr>
          <p:nvPr>
            <p:ph type="ftr" sz="quarter" idx="11"/>
          </p:nvPr>
        </p:nvSpPr>
        <p:spPr>
          <a:xfrm>
            <a:off x="179512" y="6356350"/>
            <a:ext cx="8784976" cy="365125"/>
          </a:xfrm>
        </p:spPr>
        <p:txBody>
          <a:bodyPr/>
          <a:lstStyle/>
          <a:p>
            <a:r>
              <a:rPr lang="sv-SE" dirty="0">
                <a:solidFill>
                  <a:schemeClr val="tx1"/>
                </a:solidFill>
              </a:rPr>
              <a:t>© Invandrarindex                                                                                                                                                                                                     </a:t>
            </a:r>
            <a:fld id="{27862DE9-ECC0-4F57-B426-A30301B562CF}" type="slidenum">
              <a:rPr lang="sv-SE" smtClean="0">
                <a:solidFill>
                  <a:schemeClr val="tx1"/>
                </a:solidFill>
              </a:rPr>
              <a:pPr/>
              <a:t>1</a:t>
            </a:fld>
            <a:r>
              <a:rPr lang="sv-SE" dirty="0">
                <a:solidFill>
                  <a:schemeClr val="tx1"/>
                </a:solidFill>
              </a:rPr>
              <a:t> (184) </a:t>
            </a:r>
          </a:p>
        </p:txBody>
      </p:sp>
      <p:pic>
        <p:nvPicPr>
          <p:cNvPr id="9" name="Bildobjekt 8" descr="C:\Users\ProBook 4510s\Dropbox\Invandrarindex\iilogga.pn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260648"/>
            <a:ext cx="1113027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ruta 12"/>
          <p:cNvSpPr txBox="1"/>
          <p:nvPr/>
        </p:nvSpPr>
        <p:spPr>
          <a:xfrm>
            <a:off x="2538786" y="4581128"/>
            <a:ext cx="425122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v-SE" dirty="0"/>
              <a:t>Nyanländas syn på att leva och bo i Sverige.</a:t>
            </a:r>
          </a:p>
          <a:p>
            <a:pPr algn="ctr"/>
            <a:endParaRPr lang="sv-SE" dirty="0"/>
          </a:p>
          <a:p>
            <a:pPr algn="ctr"/>
            <a:r>
              <a:rPr lang="sv-SE" dirty="0"/>
              <a:t>Invandrarindex 2017</a:t>
            </a:r>
          </a:p>
        </p:txBody>
      </p:sp>
      <p:pic>
        <p:nvPicPr>
          <p:cNvPr id="1026" name="Picture 2" descr="C:\Users\ProBook 4510s\Pictures\IMG_4356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75856" y="1916832"/>
            <a:ext cx="2700975" cy="1800200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2476625">
    <p:rand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 dirty="0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-19551" y="727384"/>
            <a:ext cx="9144000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sv-SE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sz="1600" b="1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De nya svenskarnas röst !</a:t>
            </a:r>
            <a:endParaRPr kumimoji="0" lang="sv-S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Chart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4194547"/>
              </p:ext>
            </p:extLst>
          </p:nvPr>
        </p:nvGraphicFramePr>
        <p:xfrm>
          <a:off x="179190" y="2132857"/>
          <a:ext cx="8784976" cy="4321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extruta 13"/>
          <p:cNvSpPr txBox="1"/>
          <p:nvPr/>
        </p:nvSpPr>
        <p:spPr>
          <a:xfrm>
            <a:off x="2328595" y="1443154"/>
            <a:ext cx="41987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Tycker du att det är lätt att träffa svenskar?</a:t>
            </a:r>
          </a:p>
        </p:txBody>
      </p:sp>
      <p:sp>
        <p:nvSpPr>
          <p:cNvPr id="17" name="Platshållare för bildnumm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E3788-3456-43BD-A5E2-20DB438D0918}" type="slidenum">
              <a:rPr lang="sv-SE" smtClean="0"/>
              <a:pPr/>
              <a:t>10</a:t>
            </a:fld>
            <a:endParaRPr lang="sv-SE" dirty="0"/>
          </a:p>
        </p:txBody>
      </p:sp>
      <p:sp>
        <p:nvSpPr>
          <p:cNvPr id="18" name="Platshållare för sidfot 17"/>
          <p:cNvSpPr>
            <a:spLocks noGrp="1"/>
          </p:cNvSpPr>
          <p:nvPr>
            <p:ph type="ftr" sz="quarter" idx="11"/>
          </p:nvPr>
        </p:nvSpPr>
        <p:spPr>
          <a:xfrm>
            <a:off x="179512" y="6356350"/>
            <a:ext cx="8784976" cy="365125"/>
          </a:xfrm>
        </p:spPr>
        <p:txBody>
          <a:bodyPr/>
          <a:lstStyle/>
          <a:p>
            <a:r>
              <a:rPr lang="sv-SE" dirty="0">
                <a:solidFill>
                  <a:schemeClr val="tx1"/>
                </a:solidFill>
              </a:rPr>
              <a:t>© Invandrarindex                                                                                                                                                                                                     </a:t>
            </a:r>
            <a:fld id="{27862DE9-ECC0-4F57-B426-A30301B562CF}" type="slidenum">
              <a:rPr lang="sv-SE" smtClean="0">
                <a:solidFill>
                  <a:schemeClr val="tx1"/>
                </a:solidFill>
              </a:rPr>
              <a:pPr/>
              <a:t>10</a:t>
            </a:fld>
            <a:endParaRPr lang="sv-SE" dirty="0">
              <a:solidFill>
                <a:schemeClr val="tx1"/>
              </a:solidFill>
            </a:endParaRPr>
          </a:p>
        </p:txBody>
      </p:sp>
      <p:pic>
        <p:nvPicPr>
          <p:cNvPr id="9" name="Bildobjekt 8" descr="C:\Users\ProBook 4510s\Dropbox\Invandrarindex\iilogga.pn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260648"/>
            <a:ext cx="1113027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ruta 10"/>
          <p:cNvSpPr txBox="1"/>
          <p:nvPr/>
        </p:nvSpPr>
        <p:spPr>
          <a:xfrm>
            <a:off x="8352259" y="6084940"/>
            <a:ext cx="56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%</a:t>
            </a:r>
          </a:p>
        </p:txBody>
      </p:sp>
      <p:graphicFrame>
        <p:nvGraphicFramePr>
          <p:cNvPr id="13" name="legend">
            <a:extLst>
              <a:ext uri="{FF2B5EF4-FFF2-40B4-BE49-F238E27FC236}">
                <a16:creationId xmlns:a16="http://schemas.microsoft.com/office/drawing/2014/main" id="{D4399E57-C727-49A2-B369-E7A69AE205E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8241888"/>
              </p:ext>
            </p:extLst>
          </p:nvPr>
        </p:nvGraphicFramePr>
        <p:xfrm>
          <a:off x="2148166" y="1555586"/>
          <a:ext cx="5760640" cy="8628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5" name="textruta 9">
            <a:extLst>
              <a:ext uri="{FF2B5EF4-FFF2-40B4-BE49-F238E27FC236}">
                <a16:creationId xmlns:a16="http://schemas.microsoft.com/office/drawing/2014/main" id="{B61DB055-1B36-4A37-A33C-A08AED99AB7E}"/>
              </a:ext>
            </a:extLst>
          </p:cNvPr>
          <p:cNvSpPr txBox="1"/>
          <p:nvPr/>
        </p:nvSpPr>
        <p:spPr>
          <a:xfrm>
            <a:off x="7908806" y="107921"/>
            <a:ext cx="4796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solidFill>
                  <a:srgbClr val="0070C0"/>
                </a:solidFill>
              </a:rPr>
              <a:t>Bas </a:t>
            </a:r>
          </a:p>
          <a:p>
            <a:endParaRPr lang="sv-SE" dirty="0"/>
          </a:p>
        </p:txBody>
      </p:sp>
      <p:graphicFrame>
        <p:nvGraphicFramePr>
          <p:cNvPr id="16" name="Response|ACCESSLEVEL|q34|0|#||">
            <a:extLst>
              <a:ext uri="{FF2B5EF4-FFF2-40B4-BE49-F238E27FC236}">
                <a16:creationId xmlns:a16="http://schemas.microsoft.com/office/drawing/2014/main" id="{F6C228DA-ADD6-4406-8B5B-D2F069D472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0636099"/>
              </p:ext>
            </p:extLst>
          </p:nvPr>
        </p:nvGraphicFramePr>
        <p:xfrm>
          <a:off x="8352000" y="140400"/>
          <a:ext cx="576064" cy="25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l"/>
                      <a:r>
                        <a:rPr lang="fr-FR" sz="1400" b="0" dirty="0">
                          <a:solidFill>
                            <a:srgbClr val="0B76C2"/>
                          </a:solidFill>
                        </a:rPr>
                        <a:t>979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2688316"/>
      </p:ext>
    </p:extLst>
  </p:cSld>
  <p:clrMapOvr>
    <a:masterClrMapping/>
  </p:clrMapOvr>
  <p:transition advClick="0" advTm="13375">
    <p:rand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 dirty="0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-19551" y="727384"/>
            <a:ext cx="9144000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sv-SE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sz="1600" b="1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De nya svenskarnas röst !</a:t>
            </a:r>
            <a:endParaRPr kumimoji="0" lang="sv-S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Chart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7798612"/>
              </p:ext>
            </p:extLst>
          </p:nvPr>
        </p:nvGraphicFramePr>
        <p:xfrm>
          <a:off x="179190" y="2132857"/>
          <a:ext cx="8784976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extruta 13"/>
          <p:cNvSpPr txBox="1"/>
          <p:nvPr/>
        </p:nvSpPr>
        <p:spPr>
          <a:xfrm>
            <a:off x="2339752" y="1448272"/>
            <a:ext cx="2850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Vill du bo kvar i kommunen?</a:t>
            </a:r>
          </a:p>
        </p:txBody>
      </p:sp>
      <p:sp>
        <p:nvSpPr>
          <p:cNvPr id="17" name="Platshållare för bildnumm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E3788-3456-43BD-A5E2-20DB438D0918}" type="slidenum">
              <a:rPr lang="sv-SE" smtClean="0"/>
              <a:pPr/>
              <a:t>11</a:t>
            </a:fld>
            <a:endParaRPr lang="sv-SE" dirty="0"/>
          </a:p>
        </p:txBody>
      </p:sp>
      <p:sp>
        <p:nvSpPr>
          <p:cNvPr id="18" name="Platshållare för sidfot 17"/>
          <p:cNvSpPr>
            <a:spLocks noGrp="1"/>
          </p:cNvSpPr>
          <p:nvPr>
            <p:ph type="ftr" sz="quarter" idx="11"/>
          </p:nvPr>
        </p:nvSpPr>
        <p:spPr>
          <a:xfrm>
            <a:off x="179512" y="6356350"/>
            <a:ext cx="8784976" cy="365125"/>
          </a:xfrm>
        </p:spPr>
        <p:txBody>
          <a:bodyPr/>
          <a:lstStyle/>
          <a:p>
            <a:r>
              <a:rPr lang="sv-SE" dirty="0">
                <a:solidFill>
                  <a:schemeClr val="tx1"/>
                </a:solidFill>
              </a:rPr>
              <a:t>© Invandrarindex                                                                                                                                                                                                     </a:t>
            </a:r>
            <a:fld id="{27862DE9-ECC0-4F57-B426-A30301B562CF}" type="slidenum">
              <a:rPr lang="sv-SE" smtClean="0">
                <a:solidFill>
                  <a:schemeClr val="tx1"/>
                </a:solidFill>
              </a:rPr>
              <a:pPr/>
              <a:t>11</a:t>
            </a:fld>
            <a:endParaRPr lang="sv-SE" dirty="0">
              <a:solidFill>
                <a:schemeClr val="tx1"/>
              </a:solidFill>
            </a:endParaRPr>
          </a:p>
        </p:txBody>
      </p:sp>
      <p:pic>
        <p:nvPicPr>
          <p:cNvPr id="9" name="Bildobjekt 8" descr="C:\Users\ProBook 4510s\Dropbox\Invandrarindex\iilogga.pn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260648"/>
            <a:ext cx="1113027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ruta 10"/>
          <p:cNvSpPr txBox="1"/>
          <p:nvPr/>
        </p:nvSpPr>
        <p:spPr>
          <a:xfrm>
            <a:off x="8380803" y="6153982"/>
            <a:ext cx="56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%</a:t>
            </a:r>
          </a:p>
        </p:txBody>
      </p:sp>
      <p:graphicFrame>
        <p:nvGraphicFramePr>
          <p:cNvPr id="13" name="legend">
            <a:extLst>
              <a:ext uri="{FF2B5EF4-FFF2-40B4-BE49-F238E27FC236}">
                <a16:creationId xmlns:a16="http://schemas.microsoft.com/office/drawing/2014/main" id="{D4399E57-C727-49A2-B369-E7A69AE205E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7005605"/>
              </p:ext>
            </p:extLst>
          </p:nvPr>
        </p:nvGraphicFramePr>
        <p:xfrm>
          <a:off x="3174213" y="1792711"/>
          <a:ext cx="4032448" cy="5823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5" name="textruta 9">
            <a:extLst>
              <a:ext uri="{FF2B5EF4-FFF2-40B4-BE49-F238E27FC236}">
                <a16:creationId xmlns:a16="http://schemas.microsoft.com/office/drawing/2014/main" id="{272D0D5C-7EED-4799-A0FF-A1B7D96C1AF1}"/>
              </a:ext>
            </a:extLst>
          </p:cNvPr>
          <p:cNvSpPr txBox="1"/>
          <p:nvPr/>
        </p:nvSpPr>
        <p:spPr>
          <a:xfrm>
            <a:off x="7908806" y="107921"/>
            <a:ext cx="4796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solidFill>
                  <a:srgbClr val="0070C0"/>
                </a:solidFill>
              </a:rPr>
              <a:t>Bas </a:t>
            </a:r>
          </a:p>
          <a:p>
            <a:endParaRPr lang="sv-SE" dirty="0"/>
          </a:p>
        </p:txBody>
      </p:sp>
      <p:graphicFrame>
        <p:nvGraphicFramePr>
          <p:cNvPr id="16" name="Response|ACCESSLEVEL|q60|0|#||">
            <a:extLst>
              <a:ext uri="{FF2B5EF4-FFF2-40B4-BE49-F238E27FC236}">
                <a16:creationId xmlns:a16="http://schemas.microsoft.com/office/drawing/2014/main" id="{C3EB9888-30C0-4690-8996-CE712665B8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5606502"/>
              </p:ext>
            </p:extLst>
          </p:nvPr>
        </p:nvGraphicFramePr>
        <p:xfrm>
          <a:off x="8352000" y="140400"/>
          <a:ext cx="576064" cy="25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l"/>
                      <a:r>
                        <a:rPr lang="fr-FR" sz="1400" b="0" dirty="0">
                          <a:solidFill>
                            <a:srgbClr val="0B76C2"/>
                          </a:solidFill>
                        </a:rPr>
                        <a:t>2379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7095743"/>
      </p:ext>
    </p:extLst>
  </p:cSld>
  <p:clrMapOvr>
    <a:masterClrMapping/>
  </p:clrMapOvr>
  <p:transition advClick="0" advTm="13375">
    <p:rand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 dirty="0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-19551" y="727384"/>
            <a:ext cx="9144000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sv-SE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sz="1600" b="1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De nya svenskarnas röst !</a:t>
            </a:r>
            <a:endParaRPr kumimoji="0" lang="sv-S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Chart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2526443"/>
              </p:ext>
            </p:extLst>
          </p:nvPr>
        </p:nvGraphicFramePr>
        <p:xfrm>
          <a:off x="179512" y="2132857"/>
          <a:ext cx="8784654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extruta 13"/>
          <p:cNvSpPr txBox="1"/>
          <p:nvPr/>
        </p:nvSpPr>
        <p:spPr>
          <a:xfrm>
            <a:off x="683568" y="865883"/>
            <a:ext cx="202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Varför vill du flytta?</a:t>
            </a:r>
          </a:p>
        </p:txBody>
      </p:sp>
      <p:sp>
        <p:nvSpPr>
          <p:cNvPr id="17" name="Platshållare för bildnumm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E3788-3456-43BD-A5E2-20DB438D0918}" type="slidenum">
              <a:rPr lang="sv-SE" smtClean="0"/>
              <a:pPr/>
              <a:t>12</a:t>
            </a:fld>
            <a:endParaRPr lang="sv-SE" dirty="0"/>
          </a:p>
        </p:txBody>
      </p:sp>
      <p:sp>
        <p:nvSpPr>
          <p:cNvPr id="18" name="Platshållare för sidfot 17"/>
          <p:cNvSpPr>
            <a:spLocks noGrp="1"/>
          </p:cNvSpPr>
          <p:nvPr>
            <p:ph type="ftr" sz="quarter" idx="11"/>
          </p:nvPr>
        </p:nvSpPr>
        <p:spPr>
          <a:xfrm>
            <a:off x="179512" y="6356350"/>
            <a:ext cx="8784976" cy="365125"/>
          </a:xfrm>
        </p:spPr>
        <p:txBody>
          <a:bodyPr/>
          <a:lstStyle/>
          <a:p>
            <a:r>
              <a:rPr lang="sv-SE" dirty="0">
                <a:solidFill>
                  <a:schemeClr val="tx1"/>
                </a:solidFill>
              </a:rPr>
              <a:t>© Invandrarindex                                                                                                                                                                                                     </a:t>
            </a:r>
            <a:fld id="{27862DE9-ECC0-4F57-B426-A30301B562CF}" type="slidenum">
              <a:rPr lang="sv-SE" smtClean="0">
                <a:solidFill>
                  <a:schemeClr val="tx1"/>
                </a:solidFill>
              </a:rPr>
              <a:pPr/>
              <a:t>12</a:t>
            </a:fld>
            <a:endParaRPr lang="sv-SE" dirty="0">
              <a:solidFill>
                <a:schemeClr val="tx1"/>
              </a:solidFill>
            </a:endParaRPr>
          </a:p>
        </p:txBody>
      </p:sp>
      <p:pic>
        <p:nvPicPr>
          <p:cNvPr id="9" name="Bildobjekt 8" descr="C:\Users\ProBook 4510s\Dropbox\Invandrarindex\iilogga.pn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260648"/>
            <a:ext cx="1113027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ruta 10"/>
          <p:cNvSpPr txBox="1"/>
          <p:nvPr/>
        </p:nvSpPr>
        <p:spPr>
          <a:xfrm>
            <a:off x="8393556" y="6117324"/>
            <a:ext cx="56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%</a:t>
            </a:r>
          </a:p>
        </p:txBody>
      </p:sp>
      <p:graphicFrame>
        <p:nvGraphicFramePr>
          <p:cNvPr id="13" name="legend">
            <a:extLst>
              <a:ext uri="{FF2B5EF4-FFF2-40B4-BE49-F238E27FC236}">
                <a16:creationId xmlns:a16="http://schemas.microsoft.com/office/drawing/2014/main" id="{D4399E57-C727-49A2-B369-E7A69AE205E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3685107"/>
              </p:ext>
            </p:extLst>
          </p:nvPr>
        </p:nvGraphicFramePr>
        <p:xfrm>
          <a:off x="2195736" y="1269904"/>
          <a:ext cx="6840760" cy="17270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5" name="textruta 9">
            <a:extLst>
              <a:ext uri="{FF2B5EF4-FFF2-40B4-BE49-F238E27FC236}">
                <a16:creationId xmlns:a16="http://schemas.microsoft.com/office/drawing/2014/main" id="{56E5A43E-8B64-4C5D-9962-62DD18D55679}"/>
              </a:ext>
            </a:extLst>
          </p:cNvPr>
          <p:cNvSpPr txBox="1"/>
          <p:nvPr/>
        </p:nvSpPr>
        <p:spPr>
          <a:xfrm>
            <a:off x="7908806" y="107921"/>
            <a:ext cx="4796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solidFill>
                  <a:srgbClr val="0070C0"/>
                </a:solidFill>
              </a:rPr>
              <a:t>Bas </a:t>
            </a:r>
          </a:p>
          <a:p>
            <a:endParaRPr lang="sv-SE" dirty="0"/>
          </a:p>
        </p:txBody>
      </p:sp>
      <p:graphicFrame>
        <p:nvGraphicFramePr>
          <p:cNvPr id="16" name="Response|ACCESSLEVEL|q61_1|0|#||">
            <a:extLst>
              <a:ext uri="{FF2B5EF4-FFF2-40B4-BE49-F238E27FC236}">
                <a16:creationId xmlns:a16="http://schemas.microsoft.com/office/drawing/2014/main" id="{B2BF39F1-D535-457A-9561-FF0C7AA387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6242636"/>
              </p:ext>
            </p:extLst>
          </p:nvPr>
        </p:nvGraphicFramePr>
        <p:xfrm>
          <a:off x="8352000" y="140400"/>
          <a:ext cx="576064" cy="25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l"/>
                      <a:r>
                        <a:rPr lang="fr-FR" sz="1400" b="0" dirty="0">
                          <a:solidFill>
                            <a:srgbClr val="0B76C2"/>
                          </a:solidFill>
                        </a:rPr>
                        <a:t>287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7438446"/>
      </p:ext>
    </p:extLst>
  </p:cSld>
  <p:clrMapOvr>
    <a:masterClrMapping/>
  </p:clrMapOvr>
  <p:transition advClick="0" advTm="13375">
    <p:rand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 dirty="0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-19551" y="727384"/>
            <a:ext cx="9144000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sv-SE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sz="1600" b="1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De nya svenskarnas röst !</a:t>
            </a:r>
            <a:endParaRPr kumimoji="0" lang="sv-S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Chart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432151"/>
              </p:ext>
            </p:extLst>
          </p:nvPr>
        </p:nvGraphicFramePr>
        <p:xfrm>
          <a:off x="107504" y="2132856"/>
          <a:ext cx="8856662" cy="4463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extruta 13"/>
          <p:cNvSpPr txBox="1"/>
          <p:nvPr/>
        </p:nvSpPr>
        <p:spPr>
          <a:xfrm>
            <a:off x="2411760" y="1235215"/>
            <a:ext cx="32017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Vad saknar du här i kommunen?</a:t>
            </a:r>
          </a:p>
        </p:txBody>
      </p:sp>
      <p:sp>
        <p:nvSpPr>
          <p:cNvPr id="17" name="Platshållare för bildnumm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E3788-3456-43BD-A5E2-20DB438D0918}" type="slidenum">
              <a:rPr lang="sv-SE" smtClean="0"/>
              <a:pPr/>
              <a:t>13</a:t>
            </a:fld>
            <a:endParaRPr lang="sv-SE" dirty="0"/>
          </a:p>
        </p:txBody>
      </p:sp>
      <p:sp>
        <p:nvSpPr>
          <p:cNvPr id="18" name="Platshållare för sidfot 17"/>
          <p:cNvSpPr>
            <a:spLocks noGrp="1"/>
          </p:cNvSpPr>
          <p:nvPr>
            <p:ph type="ftr" sz="quarter" idx="11"/>
          </p:nvPr>
        </p:nvSpPr>
        <p:spPr>
          <a:xfrm>
            <a:off x="179512" y="6356350"/>
            <a:ext cx="8784976" cy="365125"/>
          </a:xfrm>
        </p:spPr>
        <p:txBody>
          <a:bodyPr/>
          <a:lstStyle/>
          <a:p>
            <a:r>
              <a:rPr lang="sv-SE" dirty="0">
                <a:solidFill>
                  <a:schemeClr val="tx1"/>
                </a:solidFill>
              </a:rPr>
              <a:t>© Invandrarindex                                                                                                                                                                                                     </a:t>
            </a:r>
            <a:fld id="{27862DE9-ECC0-4F57-B426-A30301B562CF}" type="slidenum">
              <a:rPr lang="sv-SE" smtClean="0">
                <a:solidFill>
                  <a:schemeClr val="tx1"/>
                </a:solidFill>
              </a:rPr>
              <a:pPr/>
              <a:t>13</a:t>
            </a:fld>
            <a:endParaRPr lang="sv-SE" dirty="0">
              <a:solidFill>
                <a:schemeClr val="tx1"/>
              </a:solidFill>
            </a:endParaRPr>
          </a:p>
        </p:txBody>
      </p:sp>
      <p:pic>
        <p:nvPicPr>
          <p:cNvPr id="9" name="Bildobjekt 8" descr="C:\Users\ProBook 4510s\Dropbox\Invandrarindex\iilogga.pn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260648"/>
            <a:ext cx="1113027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ruta 10"/>
          <p:cNvSpPr txBox="1"/>
          <p:nvPr/>
        </p:nvSpPr>
        <p:spPr>
          <a:xfrm>
            <a:off x="8393556" y="6158274"/>
            <a:ext cx="56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%</a:t>
            </a:r>
          </a:p>
        </p:txBody>
      </p:sp>
      <p:graphicFrame>
        <p:nvGraphicFramePr>
          <p:cNvPr id="13" name="legend">
            <a:extLst>
              <a:ext uri="{FF2B5EF4-FFF2-40B4-BE49-F238E27FC236}">
                <a16:creationId xmlns:a16="http://schemas.microsoft.com/office/drawing/2014/main" id="{D4399E57-C727-49A2-B369-E7A69AE205E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2655909"/>
              </p:ext>
            </p:extLst>
          </p:nvPr>
        </p:nvGraphicFramePr>
        <p:xfrm>
          <a:off x="467545" y="1505399"/>
          <a:ext cx="8934000" cy="16355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5" name="textruta 9">
            <a:extLst>
              <a:ext uri="{FF2B5EF4-FFF2-40B4-BE49-F238E27FC236}">
                <a16:creationId xmlns:a16="http://schemas.microsoft.com/office/drawing/2014/main" id="{B89B93F7-C000-4A7E-839D-2E748AB7D6C8}"/>
              </a:ext>
            </a:extLst>
          </p:cNvPr>
          <p:cNvSpPr txBox="1"/>
          <p:nvPr/>
        </p:nvSpPr>
        <p:spPr>
          <a:xfrm>
            <a:off x="7908806" y="107921"/>
            <a:ext cx="4796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solidFill>
                  <a:srgbClr val="0070C0"/>
                </a:solidFill>
              </a:rPr>
              <a:t>Bas </a:t>
            </a:r>
          </a:p>
          <a:p>
            <a:endParaRPr lang="sv-SE" dirty="0"/>
          </a:p>
        </p:txBody>
      </p:sp>
      <p:graphicFrame>
        <p:nvGraphicFramePr>
          <p:cNvPr id="16" name="Response|ACCESSLEVEL|q62_1|0|#||">
            <a:extLst>
              <a:ext uri="{FF2B5EF4-FFF2-40B4-BE49-F238E27FC236}">
                <a16:creationId xmlns:a16="http://schemas.microsoft.com/office/drawing/2014/main" id="{E021BAA4-BAF1-4D93-8344-56E8DA1CF1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8904511"/>
              </p:ext>
            </p:extLst>
          </p:nvPr>
        </p:nvGraphicFramePr>
        <p:xfrm>
          <a:off x="8352000" y="140400"/>
          <a:ext cx="576064" cy="25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l"/>
                      <a:r>
                        <a:rPr lang="fr-FR" sz="1400" b="0" dirty="0">
                          <a:solidFill>
                            <a:srgbClr val="0B76C2"/>
                          </a:solidFill>
                        </a:rPr>
                        <a:t>2303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6216780"/>
      </p:ext>
    </p:extLst>
  </p:cSld>
  <p:clrMapOvr>
    <a:masterClrMapping/>
  </p:clrMapOvr>
  <p:transition advClick="0" advTm="13375">
    <p:rand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 dirty="0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-19551" y="727384"/>
            <a:ext cx="9144000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sv-SE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sz="1600" b="1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De nya svenskarnas röst !</a:t>
            </a:r>
            <a:endParaRPr kumimoji="0" lang="sv-S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Chart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3843046"/>
              </p:ext>
            </p:extLst>
          </p:nvPr>
        </p:nvGraphicFramePr>
        <p:xfrm>
          <a:off x="35496" y="2132857"/>
          <a:ext cx="8928670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extruta 13"/>
          <p:cNvSpPr txBox="1"/>
          <p:nvPr/>
        </p:nvSpPr>
        <p:spPr>
          <a:xfrm>
            <a:off x="2411760" y="1423379"/>
            <a:ext cx="2769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Vill du starta eget i Sverige?</a:t>
            </a:r>
          </a:p>
        </p:txBody>
      </p:sp>
      <p:sp>
        <p:nvSpPr>
          <p:cNvPr id="17" name="Platshållare för bildnumm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E3788-3456-43BD-A5E2-20DB438D0918}" type="slidenum">
              <a:rPr lang="sv-SE" smtClean="0"/>
              <a:pPr/>
              <a:t>14</a:t>
            </a:fld>
            <a:endParaRPr lang="sv-SE" dirty="0"/>
          </a:p>
        </p:txBody>
      </p:sp>
      <p:sp>
        <p:nvSpPr>
          <p:cNvPr id="18" name="Platshållare för sidfot 17"/>
          <p:cNvSpPr>
            <a:spLocks noGrp="1"/>
          </p:cNvSpPr>
          <p:nvPr>
            <p:ph type="ftr" sz="quarter" idx="11"/>
          </p:nvPr>
        </p:nvSpPr>
        <p:spPr>
          <a:xfrm>
            <a:off x="179512" y="6356350"/>
            <a:ext cx="8784976" cy="365125"/>
          </a:xfrm>
        </p:spPr>
        <p:txBody>
          <a:bodyPr/>
          <a:lstStyle/>
          <a:p>
            <a:r>
              <a:rPr lang="sv-SE" dirty="0">
                <a:solidFill>
                  <a:schemeClr val="tx1"/>
                </a:solidFill>
              </a:rPr>
              <a:t>© Invandrarindex                                                                                                                                                                                                     </a:t>
            </a:r>
            <a:fld id="{27862DE9-ECC0-4F57-B426-A30301B562CF}" type="slidenum">
              <a:rPr lang="sv-SE" smtClean="0">
                <a:solidFill>
                  <a:schemeClr val="tx1"/>
                </a:solidFill>
              </a:rPr>
              <a:pPr/>
              <a:t>14</a:t>
            </a:fld>
            <a:endParaRPr lang="sv-SE" dirty="0">
              <a:solidFill>
                <a:schemeClr val="tx1"/>
              </a:solidFill>
            </a:endParaRPr>
          </a:p>
        </p:txBody>
      </p:sp>
      <p:pic>
        <p:nvPicPr>
          <p:cNvPr id="9" name="Bildobjekt 8" descr="C:\Users\ProBook 4510s\Dropbox\Invandrarindex\iilogga.pn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260648"/>
            <a:ext cx="1113027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ruta 10"/>
          <p:cNvSpPr txBox="1"/>
          <p:nvPr/>
        </p:nvSpPr>
        <p:spPr>
          <a:xfrm>
            <a:off x="8393556" y="6105056"/>
            <a:ext cx="56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%</a:t>
            </a:r>
          </a:p>
        </p:txBody>
      </p:sp>
      <p:graphicFrame>
        <p:nvGraphicFramePr>
          <p:cNvPr id="13" name="legend">
            <a:extLst>
              <a:ext uri="{FF2B5EF4-FFF2-40B4-BE49-F238E27FC236}">
                <a16:creationId xmlns:a16="http://schemas.microsoft.com/office/drawing/2014/main" id="{D4399E57-C727-49A2-B369-E7A69AE205E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2325853"/>
              </p:ext>
            </p:extLst>
          </p:nvPr>
        </p:nvGraphicFramePr>
        <p:xfrm>
          <a:off x="2868246" y="1692577"/>
          <a:ext cx="5040560" cy="6944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5" name="textruta 9">
            <a:extLst>
              <a:ext uri="{FF2B5EF4-FFF2-40B4-BE49-F238E27FC236}">
                <a16:creationId xmlns:a16="http://schemas.microsoft.com/office/drawing/2014/main" id="{91AE8E47-E306-46C1-B33D-AE412649BF2C}"/>
              </a:ext>
            </a:extLst>
          </p:cNvPr>
          <p:cNvSpPr txBox="1"/>
          <p:nvPr/>
        </p:nvSpPr>
        <p:spPr>
          <a:xfrm>
            <a:off x="7908806" y="107921"/>
            <a:ext cx="4796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solidFill>
                  <a:srgbClr val="0070C0"/>
                </a:solidFill>
              </a:rPr>
              <a:t>Bas </a:t>
            </a:r>
          </a:p>
          <a:p>
            <a:endParaRPr lang="sv-SE" dirty="0"/>
          </a:p>
        </p:txBody>
      </p:sp>
      <p:graphicFrame>
        <p:nvGraphicFramePr>
          <p:cNvPr id="16" name="Response|ACCESSLEVEL|q74|0|#||">
            <a:extLst>
              <a:ext uri="{FF2B5EF4-FFF2-40B4-BE49-F238E27FC236}">
                <a16:creationId xmlns:a16="http://schemas.microsoft.com/office/drawing/2014/main" id="{EBED1657-FCBB-4D29-9E08-7AC4C2EDB9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4673366"/>
              </p:ext>
            </p:extLst>
          </p:nvPr>
        </p:nvGraphicFramePr>
        <p:xfrm>
          <a:off x="8352000" y="140400"/>
          <a:ext cx="576064" cy="25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l"/>
                      <a:r>
                        <a:rPr lang="fr-FR" sz="1400" b="0" dirty="0">
                          <a:solidFill>
                            <a:srgbClr val="0B76C2"/>
                          </a:solidFill>
                        </a:rPr>
                        <a:t>920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9347752"/>
      </p:ext>
    </p:extLst>
  </p:cSld>
  <p:clrMapOvr>
    <a:masterClrMapping/>
  </p:clrMapOvr>
  <p:transition advClick="0" advTm="13375">
    <p:rand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 dirty="0"/>
          </a:p>
        </p:txBody>
      </p:sp>
      <p:graphicFrame>
        <p:nvGraphicFramePr>
          <p:cNvPr id="12" name="Chart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6900241"/>
              </p:ext>
            </p:extLst>
          </p:nvPr>
        </p:nvGraphicFramePr>
        <p:xfrm>
          <a:off x="107504" y="2132857"/>
          <a:ext cx="8856662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extruta 13"/>
          <p:cNvSpPr txBox="1"/>
          <p:nvPr/>
        </p:nvSpPr>
        <p:spPr>
          <a:xfrm>
            <a:off x="2699792" y="243909"/>
            <a:ext cx="4222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Inom vilket område vill du arbeta i Sverige?</a:t>
            </a:r>
          </a:p>
        </p:txBody>
      </p:sp>
      <p:sp>
        <p:nvSpPr>
          <p:cNvPr id="17" name="Platshållare för bildnumm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E3788-3456-43BD-A5E2-20DB438D0918}" type="slidenum">
              <a:rPr lang="sv-SE" smtClean="0"/>
              <a:pPr/>
              <a:t>15</a:t>
            </a:fld>
            <a:endParaRPr lang="sv-SE" dirty="0"/>
          </a:p>
        </p:txBody>
      </p:sp>
      <p:sp>
        <p:nvSpPr>
          <p:cNvPr id="18" name="Platshållare för sidfot 17"/>
          <p:cNvSpPr>
            <a:spLocks noGrp="1"/>
          </p:cNvSpPr>
          <p:nvPr>
            <p:ph type="ftr" sz="quarter" idx="11"/>
          </p:nvPr>
        </p:nvSpPr>
        <p:spPr>
          <a:xfrm>
            <a:off x="179512" y="6356350"/>
            <a:ext cx="8784976" cy="365125"/>
          </a:xfrm>
        </p:spPr>
        <p:txBody>
          <a:bodyPr/>
          <a:lstStyle/>
          <a:p>
            <a:r>
              <a:rPr lang="sv-SE" dirty="0">
                <a:solidFill>
                  <a:schemeClr val="tx1"/>
                </a:solidFill>
              </a:rPr>
              <a:t>© Invandrarindex                                                                                                                                                                                                     </a:t>
            </a:r>
            <a:fld id="{27862DE9-ECC0-4F57-B426-A30301B562CF}" type="slidenum">
              <a:rPr lang="sv-SE" smtClean="0">
                <a:solidFill>
                  <a:schemeClr val="tx1"/>
                </a:solidFill>
              </a:rPr>
              <a:pPr/>
              <a:t>15</a:t>
            </a:fld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11" name="textruta 10"/>
          <p:cNvSpPr txBox="1"/>
          <p:nvPr/>
        </p:nvSpPr>
        <p:spPr>
          <a:xfrm>
            <a:off x="8393556" y="6156288"/>
            <a:ext cx="56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%</a:t>
            </a:r>
          </a:p>
        </p:txBody>
      </p:sp>
      <p:graphicFrame>
        <p:nvGraphicFramePr>
          <p:cNvPr id="13" name="legend">
            <a:extLst>
              <a:ext uri="{FF2B5EF4-FFF2-40B4-BE49-F238E27FC236}">
                <a16:creationId xmlns:a16="http://schemas.microsoft.com/office/drawing/2014/main" id="{D4399E57-C727-49A2-B369-E7A69AE205E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9097156"/>
              </p:ext>
            </p:extLst>
          </p:nvPr>
        </p:nvGraphicFramePr>
        <p:xfrm>
          <a:off x="107504" y="622762"/>
          <a:ext cx="10081120" cy="2565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5" name="textruta 9">
            <a:extLst>
              <a:ext uri="{FF2B5EF4-FFF2-40B4-BE49-F238E27FC236}">
                <a16:creationId xmlns:a16="http://schemas.microsoft.com/office/drawing/2014/main" id="{F6D72837-7EEA-42C3-97BD-05ED17550532}"/>
              </a:ext>
            </a:extLst>
          </p:cNvPr>
          <p:cNvSpPr txBox="1"/>
          <p:nvPr/>
        </p:nvSpPr>
        <p:spPr>
          <a:xfrm>
            <a:off x="7908806" y="107921"/>
            <a:ext cx="4796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solidFill>
                  <a:srgbClr val="0070C0"/>
                </a:solidFill>
              </a:rPr>
              <a:t>Bas </a:t>
            </a:r>
          </a:p>
          <a:p>
            <a:endParaRPr lang="sv-SE" dirty="0"/>
          </a:p>
        </p:txBody>
      </p:sp>
      <p:graphicFrame>
        <p:nvGraphicFramePr>
          <p:cNvPr id="16" name="Response|ACCESSLEVEL|q85_1|0|#||">
            <a:extLst>
              <a:ext uri="{FF2B5EF4-FFF2-40B4-BE49-F238E27FC236}">
                <a16:creationId xmlns:a16="http://schemas.microsoft.com/office/drawing/2014/main" id="{D3CFADBA-0460-4919-B1F7-9C0FD78F36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0905297"/>
              </p:ext>
            </p:extLst>
          </p:nvPr>
        </p:nvGraphicFramePr>
        <p:xfrm>
          <a:off x="8352000" y="140400"/>
          <a:ext cx="576064" cy="25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l"/>
                      <a:r>
                        <a:rPr lang="fr-FR" sz="1400" b="0" dirty="0">
                          <a:solidFill>
                            <a:srgbClr val="0B76C2"/>
                          </a:solidFill>
                        </a:rPr>
                        <a:t>1231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061473"/>
      </p:ext>
    </p:extLst>
  </p:cSld>
  <p:clrMapOvr>
    <a:masterClrMapping/>
  </p:clrMapOvr>
  <p:transition advClick="0" advTm="13375">
    <p:rand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 dirty="0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-19551" y="727384"/>
            <a:ext cx="9144000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sv-SE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sz="1600" b="1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De nya svenskarnas röst !</a:t>
            </a:r>
            <a:endParaRPr kumimoji="0" lang="sv-S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Chart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7452036"/>
              </p:ext>
            </p:extLst>
          </p:nvPr>
        </p:nvGraphicFramePr>
        <p:xfrm>
          <a:off x="107504" y="2132857"/>
          <a:ext cx="8856662" cy="43415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extruta 13"/>
          <p:cNvSpPr txBox="1"/>
          <p:nvPr/>
        </p:nvSpPr>
        <p:spPr>
          <a:xfrm>
            <a:off x="2987824" y="1449767"/>
            <a:ext cx="39338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Tänker du skaffa dig ett svenskt körkort?</a:t>
            </a:r>
          </a:p>
        </p:txBody>
      </p:sp>
      <p:sp>
        <p:nvSpPr>
          <p:cNvPr id="17" name="Platshållare för bildnumm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E3788-3456-43BD-A5E2-20DB438D0918}" type="slidenum">
              <a:rPr lang="sv-SE" smtClean="0"/>
              <a:pPr/>
              <a:t>16</a:t>
            </a:fld>
            <a:endParaRPr lang="sv-SE" dirty="0"/>
          </a:p>
        </p:txBody>
      </p:sp>
      <p:sp>
        <p:nvSpPr>
          <p:cNvPr id="18" name="Platshållare för sidfot 17"/>
          <p:cNvSpPr>
            <a:spLocks noGrp="1"/>
          </p:cNvSpPr>
          <p:nvPr>
            <p:ph type="ftr" sz="quarter" idx="11"/>
          </p:nvPr>
        </p:nvSpPr>
        <p:spPr>
          <a:xfrm>
            <a:off x="179512" y="6356350"/>
            <a:ext cx="8784976" cy="365125"/>
          </a:xfrm>
        </p:spPr>
        <p:txBody>
          <a:bodyPr/>
          <a:lstStyle/>
          <a:p>
            <a:r>
              <a:rPr lang="sv-SE" dirty="0">
                <a:solidFill>
                  <a:schemeClr val="tx1"/>
                </a:solidFill>
              </a:rPr>
              <a:t>© Invandrarindex                                                                                                                                                                                                     </a:t>
            </a:r>
            <a:fld id="{27862DE9-ECC0-4F57-B426-A30301B562CF}" type="slidenum">
              <a:rPr lang="sv-SE" smtClean="0">
                <a:solidFill>
                  <a:schemeClr val="tx1"/>
                </a:solidFill>
              </a:rPr>
              <a:pPr/>
              <a:t>16</a:t>
            </a:fld>
            <a:endParaRPr lang="sv-SE" dirty="0">
              <a:solidFill>
                <a:schemeClr val="tx1"/>
              </a:solidFill>
            </a:endParaRPr>
          </a:p>
        </p:txBody>
      </p:sp>
      <p:pic>
        <p:nvPicPr>
          <p:cNvPr id="9" name="Bildobjekt 8" descr="C:\Users\ProBook 4510s\Dropbox\Invandrarindex\iilogga.pn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260648"/>
            <a:ext cx="1113027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ruta 10"/>
          <p:cNvSpPr txBox="1"/>
          <p:nvPr/>
        </p:nvSpPr>
        <p:spPr>
          <a:xfrm>
            <a:off x="8393556" y="6105056"/>
            <a:ext cx="56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%</a:t>
            </a:r>
          </a:p>
        </p:txBody>
      </p:sp>
      <p:graphicFrame>
        <p:nvGraphicFramePr>
          <p:cNvPr id="13" name="legend">
            <a:extLst>
              <a:ext uri="{FF2B5EF4-FFF2-40B4-BE49-F238E27FC236}">
                <a16:creationId xmlns:a16="http://schemas.microsoft.com/office/drawing/2014/main" id="{D4399E57-C727-49A2-B369-E7A69AE205E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1810709"/>
              </p:ext>
            </p:extLst>
          </p:nvPr>
        </p:nvGraphicFramePr>
        <p:xfrm>
          <a:off x="3203848" y="1819099"/>
          <a:ext cx="4896544" cy="6974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5" name="textruta 9">
            <a:extLst>
              <a:ext uri="{FF2B5EF4-FFF2-40B4-BE49-F238E27FC236}">
                <a16:creationId xmlns:a16="http://schemas.microsoft.com/office/drawing/2014/main" id="{1F63BE79-6410-4AB9-B9D9-B35BE8DC36C6}"/>
              </a:ext>
            </a:extLst>
          </p:cNvPr>
          <p:cNvSpPr txBox="1"/>
          <p:nvPr/>
        </p:nvSpPr>
        <p:spPr>
          <a:xfrm>
            <a:off x="7908806" y="107921"/>
            <a:ext cx="4796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solidFill>
                  <a:srgbClr val="0070C0"/>
                </a:solidFill>
              </a:rPr>
              <a:t>Bas </a:t>
            </a:r>
          </a:p>
          <a:p>
            <a:endParaRPr lang="sv-SE" dirty="0"/>
          </a:p>
        </p:txBody>
      </p:sp>
      <p:graphicFrame>
        <p:nvGraphicFramePr>
          <p:cNvPr id="16" name="Response|ACCESSLEVEL|q88|0|#||">
            <a:extLst>
              <a:ext uri="{FF2B5EF4-FFF2-40B4-BE49-F238E27FC236}">
                <a16:creationId xmlns:a16="http://schemas.microsoft.com/office/drawing/2014/main" id="{FB4DBB56-F387-4474-BF34-FC3ACC594E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060064"/>
              </p:ext>
            </p:extLst>
          </p:nvPr>
        </p:nvGraphicFramePr>
        <p:xfrm>
          <a:off x="8352000" y="140400"/>
          <a:ext cx="576064" cy="25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l"/>
                      <a:r>
                        <a:rPr lang="fr-FR" sz="1400" b="0" dirty="0">
                          <a:solidFill>
                            <a:srgbClr val="0B76C2"/>
                          </a:solidFill>
                        </a:rPr>
                        <a:t>1681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0107051"/>
      </p:ext>
    </p:extLst>
  </p:cSld>
  <p:clrMapOvr>
    <a:masterClrMapping/>
  </p:clrMapOvr>
  <p:transition advClick="0" advTm="13375">
    <p:rand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 dirty="0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-19551" y="727384"/>
            <a:ext cx="9144000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sv-SE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sz="1600" b="1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De nya svenskarnas röst !</a:t>
            </a:r>
            <a:endParaRPr kumimoji="0" lang="sv-S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Chart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5297797"/>
              </p:ext>
            </p:extLst>
          </p:nvPr>
        </p:nvGraphicFramePr>
        <p:xfrm>
          <a:off x="107504" y="2132857"/>
          <a:ext cx="8856662" cy="42234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extruta 13"/>
          <p:cNvSpPr txBox="1"/>
          <p:nvPr/>
        </p:nvSpPr>
        <p:spPr>
          <a:xfrm>
            <a:off x="3059832" y="1320851"/>
            <a:ext cx="5371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Har du fått din utbildning eller yrkeserfarenhet kartlagd</a:t>
            </a:r>
          </a:p>
          <a:p>
            <a:r>
              <a:rPr lang="sv-SE" dirty="0"/>
              <a:t>och bedömd i Sverige? (Validerad)</a:t>
            </a:r>
          </a:p>
        </p:txBody>
      </p:sp>
      <p:sp>
        <p:nvSpPr>
          <p:cNvPr id="17" name="Platshållare för bildnumm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E3788-3456-43BD-A5E2-20DB438D0918}" type="slidenum">
              <a:rPr lang="sv-SE" smtClean="0"/>
              <a:pPr/>
              <a:t>17</a:t>
            </a:fld>
            <a:endParaRPr lang="sv-SE" dirty="0"/>
          </a:p>
        </p:txBody>
      </p:sp>
      <p:sp>
        <p:nvSpPr>
          <p:cNvPr id="18" name="Platshållare för sidfot 17"/>
          <p:cNvSpPr>
            <a:spLocks noGrp="1"/>
          </p:cNvSpPr>
          <p:nvPr>
            <p:ph type="ftr" sz="quarter" idx="11"/>
          </p:nvPr>
        </p:nvSpPr>
        <p:spPr>
          <a:xfrm>
            <a:off x="179512" y="6356350"/>
            <a:ext cx="8784976" cy="365125"/>
          </a:xfrm>
        </p:spPr>
        <p:txBody>
          <a:bodyPr/>
          <a:lstStyle/>
          <a:p>
            <a:r>
              <a:rPr lang="sv-SE" dirty="0">
                <a:solidFill>
                  <a:schemeClr val="tx1"/>
                </a:solidFill>
              </a:rPr>
              <a:t>© Invandrarindex                                                                                                                                                                                                     </a:t>
            </a:r>
            <a:fld id="{27862DE9-ECC0-4F57-B426-A30301B562CF}" type="slidenum">
              <a:rPr lang="sv-SE" smtClean="0">
                <a:solidFill>
                  <a:schemeClr val="tx1"/>
                </a:solidFill>
              </a:rPr>
              <a:pPr/>
              <a:t>17</a:t>
            </a:fld>
            <a:endParaRPr lang="sv-SE" dirty="0">
              <a:solidFill>
                <a:schemeClr val="tx1"/>
              </a:solidFill>
            </a:endParaRPr>
          </a:p>
        </p:txBody>
      </p:sp>
      <p:pic>
        <p:nvPicPr>
          <p:cNvPr id="9" name="Bildobjekt 8" descr="C:\Users\ProBook 4510s\Dropbox\Invandrarindex\iilogga.pn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260648"/>
            <a:ext cx="1113027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ruta 10"/>
          <p:cNvSpPr txBox="1"/>
          <p:nvPr/>
        </p:nvSpPr>
        <p:spPr>
          <a:xfrm>
            <a:off x="8393556" y="6158267"/>
            <a:ext cx="56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%</a:t>
            </a:r>
          </a:p>
        </p:txBody>
      </p:sp>
      <p:graphicFrame>
        <p:nvGraphicFramePr>
          <p:cNvPr id="13" name="legend">
            <a:extLst>
              <a:ext uri="{FF2B5EF4-FFF2-40B4-BE49-F238E27FC236}">
                <a16:creationId xmlns:a16="http://schemas.microsoft.com/office/drawing/2014/main" id="{D4399E57-C727-49A2-B369-E7A69AE205E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536620"/>
              </p:ext>
            </p:extLst>
          </p:nvPr>
        </p:nvGraphicFramePr>
        <p:xfrm>
          <a:off x="3203848" y="1961609"/>
          <a:ext cx="4536504" cy="4628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5" name="textruta 9">
            <a:extLst>
              <a:ext uri="{FF2B5EF4-FFF2-40B4-BE49-F238E27FC236}">
                <a16:creationId xmlns:a16="http://schemas.microsoft.com/office/drawing/2014/main" id="{17181E73-DDBE-4795-A4D2-2AB006BFEC26}"/>
              </a:ext>
            </a:extLst>
          </p:cNvPr>
          <p:cNvSpPr txBox="1"/>
          <p:nvPr/>
        </p:nvSpPr>
        <p:spPr>
          <a:xfrm>
            <a:off x="7908806" y="107921"/>
            <a:ext cx="4796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solidFill>
                  <a:srgbClr val="0070C0"/>
                </a:solidFill>
              </a:rPr>
              <a:t>Bas </a:t>
            </a:r>
          </a:p>
          <a:p>
            <a:endParaRPr lang="sv-SE" dirty="0"/>
          </a:p>
        </p:txBody>
      </p:sp>
      <p:graphicFrame>
        <p:nvGraphicFramePr>
          <p:cNvPr id="16" name="Response|ACCESSLEVEL|q95|0|#||">
            <a:extLst>
              <a:ext uri="{FF2B5EF4-FFF2-40B4-BE49-F238E27FC236}">
                <a16:creationId xmlns:a16="http://schemas.microsoft.com/office/drawing/2014/main" id="{C3CDA98F-B8E0-4BB1-BEB0-92ADA481CF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3617663"/>
              </p:ext>
            </p:extLst>
          </p:nvPr>
        </p:nvGraphicFramePr>
        <p:xfrm>
          <a:off x="8352000" y="140400"/>
          <a:ext cx="576064" cy="25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l"/>
                      <a:r>
                        <a:rPr lang="fr-FR" sz="1400" b="0" dirty="0">
                          <a:solidFill>
                            <a:srgbClr val="0B76C2"/>
                          </a:solidFill>
                        </a:rPr>
                        <a:t>1182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6333620"/>
      </p:ext>
    </p:extLst>
  </p:cSld>
  <p:clrMapOvr>
    <a:masterClrMapping/>
  </p:clrMapOvr>
  <p:transition advClick="0" advTm="13375">
    <p:rand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 dirty="0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-19551" y="727384"/>
            <a:ext cx="9144000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sv-SE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sz="1600" b="1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De nya svenskarnas röst !</a:t>
            </a:r>
            <a:endParaRPr kumimoji="0" lang="sv-S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Chart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3913939"/>
              </p:ext>
            </p:extLst>
          </p:nvPr>
        </p:nvGraphicFramePr>
        <p:xfrm>
          <a:off x="124118" y="2420887"/>
          <a:ext cx="8856662" cy="40746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extruta 13"/>
          <p:cNvSpPr txBox="1"/>
          <p:nvPr/>
        </p:nvSpPr>
        <p:spPr>
          <a:xfrm>
            <a:off x="563409" y="1395613"/>
            <a:ext cx="7787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Vilka olika sätt skulle du använda för att hitta en bostad om du skulle flytta?</a:t>
            </a:r>
          </a:p>
        </p:txBody>
      </p:sp>
      <p:sp>
        <p:nvSpPr>
          <p:cNvPr id="17" name="Platshållare för bildnumm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E3788-3456-43BD-A5E2-20DB438D0918}" type="slidenum">
              <a:rPr lang="sv-SE" smtClean="0"/>
              <a:pPr/>
              <a:t>18</a:t>
            </a:fld>
            <a:endParaRPr lang="sv-SE" dirty="0"/>
          </a:p>
        </p:txBody>
      </p:sp>
      <p:sp>
        <p:nvSpPr>
          <p:cNvPr id="18" name="Platshållare för sidfot 17"/>
          <p:cNvSpPr>
            <a:spLocks noGrp="1"/>
          </p:cNvSpPr>
          <p:nvPr>
            <p:ph type="ftr" sz="quarter" idx="11"/>
          </p:nvPr>
        </p:nvSpPr>
        <p:spPr>
          <a:xfrm>
            <a:off x="179512" y="6356350"/>
            <a:ext cx="8784976" cy="365125"/>
          </a:xfrm>
        </p:spPr>
        <p:txBody>
          <a:bodyPr/>
          <a:lstStyle/>
          <a:p>
            <a:r>
              <a:rPr lang="sv-SE" dirty="0">
                <a:solidFill>
                  <a:schemeClr val="tx1"/>
                </a:solidFill>
              </a:rPr>
              <a:t>© Invandrarindex                                                                                                                                                                                                     </a:t>
            </a:r>
            <a:fld id="{27862DE9-ECC0-4F57-B426-A30301B562CF}" type="slidenum">
              <a:rPr lang="sv-SE" smtClean="0">
                <a:solidFill>
                  <a:schemeClr val="tx1"/>
                </a:solidFill>
              </a:rPr>
              <a:pPr/>
              <a:t>18</a:t>
            </a:fld>
            <a:endParaRPr lang="sv-SE" dirty="0">
              <a:solidFill>
                <a:schemeClr val="tx1"/>
              </a:solidFill>
            </a:endParaRPr>
          </a:p>
        </p:txBody>
      </p:sp>
      <p:pic>
        <p:nvPicPr>
          <p:cNvPr id="9" name="Bildobjekt 8" descr="C:\Users\ProBook 4510s\Dropbox\Invandrarindex\iilogga.pn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260648"/>
            <a:ext cx="1113027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ruta 10"/>
          <p:cNvSpPr txBox="1"/>
          <p:nvPr/>
        </p:nvSpPr>
        <p:spPr>
          <a:xfrm>
            <a:off x="8386317" y="5849171"/>
            <a:ext cx="56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dirty="0"/>
          </a:p>
          <a:p>
            <a:r>
              <a:rPr lang="sv-SE" dirty="0"/>
              <a:t>%</a:t>
            </a:r>
          </a:p>
        </p:txBody>
      </p:sp>
      <p:graphicFrame>
        <p:nvGraphicFramePr>
          <p:cNvPr id="13" name="legend">
            <a:extLst>
              <a:ext uri="{FF2B5EF4-FFF2-40B4-BE49-F238E27FC236}">
                <a16:creationId xmlns:a16="http://schemas.microsoft.com/office/drawing/2014/main" id="{D4399E57-C727-49A2-B369-E7A69AE205E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3741094"/>
              </p:ext>
            </p:extLst>
          </p:nvPr>
        </p:nvGraphicFramePr>
        <p:xfrm>
          <a:off x="179512" y="1868700"/>
          <a:ext cx="8640960" cy="10562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5" name="textruta 9">
            <a:extLst>
              <a:ext uri="{FF2B5EF4-FFF2-40B4-BE49-F238E27FC236}">
                <a16:creationId xmlns:a16="http://schemas.microsoft.com/office/drawing/2014/main" id="{E16C5A7C-6410-44F5-94FB-25F6C9F73A83}"/>
              </a:ext>
            </a:extLst>
          </p:cNvPr>
          <p:cNvSpPr txBox="1"/>
          <p:nvPr/>
        </p:nvSpPr>
        <p:spPr>
          <a:xfrm>
            <a:off x="7908806" y="107921"/>
            <a:ext cx="4796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solidFill>
                  <a:srgbClr val="0070C0"/>
                </a:solidFill>
              </a:rPr>
              <a:t>Bas </a:t>
            </a:r>
          </a:p>
          <a:p>
            <a:endParaRPr lang="sv-SE" dirty="0"/>
          </a:p>
        </p:txBody>
      </p:sp>
      <p:graphicFrame>
        <p:nvGraphicFramePr>
          <p:cNvPr id="16" name="Response|ACCESSLEVEL|q0112_1|0|#||">
            <a:extLst>
              <a:ext uri="{FF2B5EF4-FFF2-40B4-BE49-F238E27FC236}">
                <a16:creationId xmlns:a16="http://schemas.microsoft.com/office/drawing/2014/main" id="{93B7313C-5504-4FC5-8A25-F1652F2884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4384265"/>
              </p:ext>
            </p:extLst>
          </p:nvPr>
        </p:nvGraphicFramePr>
        <p:xfrm>
          <a:off x="8352000" y="140400"/>
          <a:ext cx="576064" cy="25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l"/>
                      <a:r>
                        <a:rPr lang="fr-FR" sz="1400" b="0" dirty="0">
                          <a:solidFill>
                            <a:srgbClr val="0B76C2"/>
                          </a:solidFill>
                        </a:rPr>
                        <a:t>1468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3929938"/>
      </p:ext>
    </p:extLst>
  </p:cSld>
  <p:clrMapOvr>
    <a:masterClrMapping/>
  </p:clrMapOvr>
  <p:transition advClick="0" advTm="13375">
    <p:rand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 dirty="0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-19551" y="727384"/>
            <a:ext cx="9144000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sv-SE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sz="1600" b="1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De nya svenskarnas röst !</a:t>
            </a:r>
            <a:endParaRPr kumimoji="0" lang="sv-S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Chart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2498663"/>
              </p:ext>
            </p:extLst>
          </p:nvPr>
        </p:nvGraphicFramePr>
        <p:xfrm>
          <a:off x="611560" y="2277838"/>
          <a:ext cx="8856662" cy="42234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extruta 13"/>
          <p:cNvSpPr txBox="1"/>
          <p:nvPr/>
        </p:nvSpPr>
        <p:spPr>
          <a:xfrm>
            <a:off x="2156867" y="1425801"/>
            <a:ext cx="59041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Hur upplever du att din allmänna hälsa är?</a:t>
            </a:r>
          </a:p>
        </p:txBody>
      </p:sp>
      <p:sp>
        <p:nvSpPr>
          <p:cNvPr id="17" name="Platshållare för bildnumm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E3788-3456-43BD-A5E2-20DB438D0918}" type="slidenum">
              <a:rPr lang="sv-SE" smtClean="0"/>
              <a:pPr/>
              <a:t>19</a:t>
            </a:fld>
            <a:endParaRPr lang="sv-SE" dirty="0"/>
          </a:p>
        </p:txBody>
      </p:sp>
      <p:sp>
        <p:nvSpPr>
          <p:cNvPr id="18" name="Platshållare för sidfot 17"/>
          <p:cNvSpPr>
            <a:spLocks noGrp="1"/>
          </p:cNvSpPr>
          <p:nvPr>
            <p:ph type="ftr" sz="quarter" idx="11"/>
          </p:nvPr>
        </p:nvSpPr>
        <p:spPr>
          <a:xfrm>
            <a:off x="179512" y="6356350"/>
            <a:ext cx="8784976" cy="365125"/>
          </a:xfrm>
        </p:spPr>
        <p:txBody>
          <a:bodyPr/>
          <a:lstStyle/>
          <a:p>
            <a:r>
              <a:rPr lang="sv-SE" dirty="0">
                <a:solidFill>
                  <a:schemeClr val="tx1"/>
                </a:solidFill>
              </a:rPr>
              <a:t>© Invandrarindex                                                                                                                                                                                                     </a:t>
            </a:r>
            <a:fld id="{27862DE9-ECC0-4F57-B426-A30301B562CF}" type="slidenum">
              <a:rPr lang="sv-SE" smtClean="0">
                <a:solidFill>
                  <a:schemeClr val="tx1"/>
                </a:solidFill>
              </a:rPr>
              <a:pPr/>
              <a:t>19</a:t>
            </a:fld>
            <a:endParaRPr lang="sv-SE" dirty="0">
              <a:solidFill>
                <a:schemeClr val="tx1"/>
              </a:solidFill>
            </a:endParaRPr>
          </a:p>
        </p:txBody>
      </p:sp>
      <p:pic>
        <p:nvPicPr>
          <p:cNvPr id="9" name="Bildobjekt 8" descr="C:\Users\ProBook 4510s\Dropbox\Invandrarindex\iilogga.pn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260648"/>
            <a:ext cx="1113027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ruta 10"/>
          <p:cNvSpPr txBox="1"/>
          <p:nvPr/>
        </p:nvSpPr>
        <p:spPr>
          <a:xfrm>
            <a:off x="8475126" y="5888245"/>
            <a:ext cx="56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dirty="0"/>
          </a:p>
          <a:p>
            <a:r>
              <a:rPr lang="sv-SE" dirty="0"/>
              <a:t>%</a:t>
            </a:r>
          </a:p>
        </p:txBody>
      </p:sp>
      <p:graphicFrame>
        <p:nvGraphicFramePr>
          <p:cNvPr id="21" name="legend">
            <a:extLst>
              <a:ext uri="{FF2B5EF4-FFF2-40B4-BE49-F238E27FC236}">
                <a16:creationId xmlns:a16="http://schemas.microsoft.com/office/drawing/2014/main" id="{930F6A0F-9440-4A3D-83B6-19F73C01749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0009716"/>
              </p:ext>
            </p:extLst>
          </p:nvPr>
        </p:nvGraphicFramePr>
        <p:xfrm>
          <a:off x="2411760" y="2165877"/>
          <a:ext cx="5976663" cy="806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6" name="textruta 9">
            <a:extLst>
              <a:ext uri="{FF2B5EF4-FFF2-40B4-BE49-F238E27FC236}">
                <a16:creationId xmlns:a16="http://schemas.microsoft.com/office/drawing/2014/main" id="{48A86DAC-3AFE-49C6-A193-72A3AFAF7162}"/>
              </a:ext>
            </a:extLst>
          </p:cNvPr>
          <p:cNvSpPr txBox="1"/>
          <p:nvPr/>
        </p:nvSpPr>
        <p:spPr>
          <a:xfrm>
            <a:off x="7908806" y="107921"/>
            <a:ext cx="4796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solidFill>
                  <a:srgbClr val="0070C0"/>
                </a:solidFill>
              </a:rPr>
              <a:t>Bas </a:t>
            </a:r>
          </a:p>
          <a:p>
            <a:endParaRPr lang="sv-SE" dirty="0"/>
          </a:p>
        </p:txBody>
      </p:sp>
      <p:graphicFrame>
        <p:nvGraphicFramePr>
          <p:cNvPr id="22" name="Response|ACCESSLEVEL|q0121_01|0|#||">
            <a:extLst>
              <a:ext uri="{FF2B5EF4-FFF2-40B4-BE49-F238E27FC236}">
                <a16:creationId xmlns:a16="http://schemas.microsoft.com/office/drawing/2014/main" id="{0F224A7F-12A8-4B40-92C8-68A9B0BEF3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6877918"/>
              </p:ext>
            </p:extLst>
          </p:nvPr>
        </p:nvGraphicFramePr>
        <p:xfrm>
          <a:off x="8352000" y="140400"/>
          <a:ext cx="576064" cy="25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l"/>
                      <a:r>
                        <a:rPr lang="fr-FR" sz="1400" b="0" dirty="0">
                          <a:solidFill>
                            <a:srgbClr val="0B76C2"/>
                          </a:solidFill>
                        </a:rPr>
                        <a:t>1483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C706DB15-A547-4B83-8B89-E31A5CCC661D}"/>
              </a:ext>
            </a:extLst>
          </p:cNvPr>
          <p:cNvSpPr txBox="1"/>
          <p:nvPr/>
        </p:nvSpPr>
        <p:spPr>
          <a:xfrm>
            <a:off x="6457373" y="6148622"/>
            <a:ext cx="16576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Medelvärde 3,5</a:t>
            </a:r>
          </a:p>
        </p:txBody>
      </p:sp>
    </p:spTree>
    <p:extLst>
      <p:ext uri="{BB962C8B-B14F-4D97-AF65-F5344CB8AC3E}">
        <p14:creationId xmlns:p14="http://schemas.microsoft.com/office/powerpoint/2010/main" val="2112901511"/>
      </p:ext>
    </p:extLst>
  </p:cSld>
  <p:clrMapOvr>
    <a:masterClrMapping/>
  </p:clrMapOvr>
  <p:transition advClick="0" advTm="13375"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 dirty="0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-19551" y="727384"/>
            <a:ext cx="9144000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sv-SE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sz="1600" b="1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De nya svenskarnas röst !</a:t>
            </a:r>
            <a:endParaRPr kumimoji="0" lang="sv-S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Chart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2429471"/>
              </p:ext>
            </p:extLst>
          </p:nvPr>
        </p:nvGraphicFramePr>
        <p:xfrm>
          <a:off x="35496" y="2152496"/>
          <a:ext cx="9108504" cy="42131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extruta 13"/>
          <p:cNvSpPr txBox="1"/>
          <p:nvPr/>
        </p:nvSpPr>
        <p:spPr>
          <a:xfrm>
            <a:off x="1403648" y="931930"/>
            <a:ext cx="904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Ålder….</a:t>
            </a:r>
          </a:p>
        </p:txBody>
      </p:sp>
      <p:sp>
        <p:nvSpPr>
          <p:cNvPr id="17" name="Platshållare för bildnumm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E3788-3456-43BD-A5E2-20DB438D0918}" type="slidenum">
              <a:rPr lang="sv-SE" smtClean="0"/>
              <a:pPr/>
              <a:t>2</a:t>
            </a:fld>
            <a:endParaRPr lang="sv-SE" dirty="0"/>
          </a:p>
        </p:txBody>
      </p:sp>
      <p:sp>
        <p:nvSpPr>
          <p:cNvPr id="18" name="Platshållare för sidfot 17"/>
          <p:cNvSpPr>
            <a:spLocks noGrp="1"/>
          </p:cNvSpPr>
          <p:nvPr>
            <p:ph type="ftr" sz="quarter" idx="11"/>
          </p:nvPr>
        </p:nvSpPr>
        <p:spPr>
          <a:xfrm>
            <a:off x="179512" y="6356350"/>
            <a:ext cx="8784976" cy="365125"/>
          </a:xfrm>
        </p:spPr>
        <p:txBody>
          <a:bodyPr/>
          <a:lstStyle/>
          <a:p>
            <a:r>
              <a:rPr lang="sv-SE" dirty="0">
                <a:solidFill>
                  <a:schemeClr val="tx1"/>
                </a:solidFill>
              </a:rPr>
              <a:t>© Invandrarindex                                                                                                                                                                                                     </a:t>
            </a:r>
            <a:fld id="{27862DE9-ECC0-4F57-B426-A30301B562CF}" type="slidenum">
              <a:rPr lang="sv-SE" smtClean="0">
                <a:solidFill>
                  <a:schemeClr val="tx1"/>
                </a:solidFill>
              </a:rPr>
              <a:pPr/>
              <a:t>2</a:t>
            </a:fld>
            <a:endParaRPr lang="sv-SE" dirty="0">
              <a:solidFill>
                <a:schemeClr val="tx1"/>
              </a:solidFill>
            </a:endParaRPr>
          </a:p>
        </p:txBody>
      </p:sp>
      <p:pic>
        <p:nvPicPr>
          <p:cNvPr id="9" name="Bildobjekt 8" descr="C:\Users\ProBook 4510s\Dropbox\Invandrarindex\iilogga.pn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260648"/>
            <a:ext cx="1113027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ruta 10"/>
          <p:cNvSpPr txBox="1"/>
          <p:nvPr/>
        </p:nvSpPr>
        <p:spPr>
          <a:xfrm>
            <a:off x="8250898" y="5987018"/>
            <a:ext cx="56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%</a:t>
            </a:r>
          </a:p>
        </p:txBody>
      </p:sp>
      <p:graphicFrame>
        <p:nvGraphicFramePr>
          <p:cNvPr id="13" name="legend">
            <a:extLst>
              <a:ext uri="{FF2B5EF4-FFF2-40B4-BE49-F238E27FC236}">
                <a16:creationId xmlns:a16="http://schemas.microsoft.com/office/drawing/2014/main" id="{D4399E57-C727-49A2-B369-E7A69AE205E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7854883"/>
              </p:ext>
            </p:extLst>
          </p:nvPr>
        </p:nvGraphicFramePr>
        <p:xfrm>
          <a:off x="971600" y="1759902"/>
          <a:ext cx="7283798" cy="4628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5" name="textruta 9">
            <a:extLst>
              <a:ext uri="{FF2B5EF4-FFF2-40B4-BE49-F238E27FC236}">
                <a16:creationId xmlns:a16="http://schemas.microsoft.com/office/drawing/2014/main" id="{346B227C-D4DE-4C55-9039-3628BAA57ADD}"/>
              </a:ext>
            </a:extLst>
          </p:cNvPr>
          <p:cNvSpPr txBox="1"/>
          <p:nvPr/>
        </p:nvSpPr>
        <p:spPr>
          <a:xfrm>
            <a:off x="7908806" y="107921"/>
            <a:ext cx="4796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solidFill>
                  <a:srgbClr val="0070C0"/>
                </a:solidFill>
              </a:rPr>
              <a:t>Bas </a:t>
            </a:r>
          </a:p>
          <a:p>
            <a:endParaRPr lang="sv-SE" dirty="0"/>
          </a:p>
        </p:txBody>
      </p:sp>
      <p:graphicFrame>
        <p:nvGraphicFramePr>
          <p:cNvPr id="16" name="Response|ACCESSLEVEL|Q02_coded|0|#||">
            <a:extLst>
              <a:ext uri="{FF2B5EF4-FFF2-40B4-BE49-F238E27FC236}">
                <a16:creationId xmlns:a16="http://schemas.microsoft.com/office/drawing/2014/main" id="{2A23D8C5-447B-4656-AD0B-12535F061C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6077200"/>
              </p:ext>
            </p:extLst>
          </p:nvPr>
        </p:nvGraphicFramePr>
        <p:xfrm>
          <a:off x="8388424" y="144000"/>
          <a:ext cx="576064" cy="25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l"/>
                      <a:r>
                        <a:rPr lang="fr-FR" sz="1400" b="0" dirty="0">
                          <a:solidFill>
                            <a:srgbClr val="0B76C2"/>
                          </a:solidFill>
                        </a:rPr>
                        <a:t>2253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1797984"/>
      </p:ext>
    </p:extLst>
  </p:cSld>
  <p:clrMapOvr>
    <a:masterClrMapping/>
  </p:clrMapOvr>
  <p:transition advClick="0" advTm="13375">
    <p:rand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 dirty="0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 flipH="1">
            <a:off x="9900591" y="711995"/>
            <a:ext cx="432047" cy="538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sv-SE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sv-S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Chart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5032696"/>
              </p:ext>
            </p:extLst>
          </p:nvPr>
        </p:nvGraphicFramePr>
        <p:xfrm>
          <a:off x="143669" y="2553771"/>
          <a:ext cx="8856662" cy="3930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extruta 13"/>
          <p:cNvSpPr txBox="1"/>
          <p:nvPr/>
        </p:nvSpPr>
        <p:spPr>
          <a:xfrm>
            <a:off x="270107" y="955646"/>
            <a:ext cx="87292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Har du någon gång avstått från att besöka/delta i någon fritidsaktivitet i Sverige (t.ex. idrottsförening eller annan föreningsverksamhet) på grund av dessa anledningar?</a:t>
            </a:r>
          </a:p>
        </p:txBody>
      </p:sp>
      <p:sp>
        <p:nvSpPr>
          <p:cNvPr id="17" name="Platshållare för bildnumm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E3788-3456-43BD-A5E2-20DB438D0918}" type="slidenum">
              <a:rPr lang="sv-SE" smtClean="0"/>
              <a:pPr/>
              <a:t>20</a:t>
            </a:fld>
            <a:endParaRPr lang="sv-SE" dirty="0"/>
          </a:p>
        </p:txBody>
      </p:sp>
      <p:sp>
        <p:nvSpPr>
          <p:cNvPr id="18" name="Platshållare för sidfot 17"/>
          <p:cNvSpPr>
            <a:spLocks noGrp="1"/>
          </p:cNvSpPr>
          <p:nvPr>
            <p:ph type="ftr" sz="quarter" idx="11"/>
          </p:nvPr>
        </p:nvSpPr>
        <p:spPr>
          <a:xfrm>
            <a:off x="179512" y="6356350"/>
            <a:ext cx="8784976" cy="365125"/>
          </a:xfrm>
        </p:spPr>
        <p:txBody>
          <a:bodyPr/>
          <a:lstStyle/>
          <a:p>
            <a:r>
              <a:rPr lang="sv-SE" dirty="0">
                <a:solidFill>
                  <a:schemeClr val="tx1"/>
                </a:solidFill>
              </a:rPr>
              <a:t>© Invandrarindex                                                                                                                                                                                                     </a:t>
            </a:r>
            <a:fld id="{27862DE9-ECC0-4F57-B426-A30301B562CF}" type="slidenum">
              <a:rPr lang="sv-SE" smtClean="0">
                <a:solidFill>
                  <a:schemeClr val="tx1"/>
                </a:solidFill>
              </a:rPr>
              <a:pPr/>
              <a:t>20</a:t>
            </a:fld>
            <a:endParaRPr lang="sv-SE" dirty="0">
              <a:solidFill>
                <a:schemeClr val="tx1"/>
              </a:solidFill>
            </a:endParaRPr>
          </a:p>
        </p:txBody>
      </p:sp>
      <p:pic>
        <p:nvPicPr>
          <p:cNvPr id="9" name="Bildobjekt 8" descr="C:\Users\ProBook 4510s\Dropbox\Invandrarindex\iilogga.pn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260648"/>
            <a:ext cx="1113027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ruta 10"/>
          <p:cNvSpPr txBox="1"/>
          <p:nvPr/>
        </p:nvSpPr>
        <p:spPr>
          <a:xfrm>
            <a:off x="8350617" y="5875427"/>
            <a:ext cx="56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dirty="0"/>
          </a:p>
          <a:p>
            <a:r>
              <a:rPr lang="sv-SE" dirty="0"/>
              <a:t>%</a:t>
            </a:r>
          </a:p>
        </p:txBody>
      </p:sp>
      <p:graphicFrame>
        <p:nvGraphicFramePr>
          <p:cNvPr id="13" name="legend">
            <a:extLst>
              <a:ext uri="{FF2B5EF4-FFF2-40B4-BE49-F238E27FC236}">
                <a16:creationId xmlns:a16="http://schemas.microsoft.com/office/drawing/2014/main" id="{D4399E57-C727-49A2-B369-E7A69AE205E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1474662"/>
              </p:ext>
            </p:extLst>
          </p:nvPr>
        </p:nvGraphicFramePr>
        <p:xfrm>
          <a:off x="9900592" y="2144618"/>
          <a:ext cx="792088" cy="4702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5" name="legend">
            <a:extLst>
              <a:ext uri="{FF2B5EF4-FFF2-40B4-BE49-F238E27FC236}">
                <a16:creationId xmlns:a16="http://schemas.microsoft.com/office/drawing/2014/main" id="{F08108EE-24B5-4A39-B1F8-57295F8942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8182692"/>
              </p:ext>
            </p:extLst>
          </p:nvPr>
        </p:nvGraphicFramePr>
        <p:xfrm>
          <a:off x="-756592" y="1600394"/>
          <a:ext cx="11521280" cy="18286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6" name="textruta 9">
            <a:extLst>
              <a:ext uri="{FF2B5EF4-FFF2-40B4-BE49-F238E27FC236}">
                <a16:creationId xmlns:a16="http://schemas.microsoft.com/office/drawing/2014/main" id="{F22B95B6-98C2-44AE-B3D9-0B0170A19483}"/>
              </a:ext>
            </a:extLst>
          </p:cNvPr>
          <p:cNvSpPr txBox="1"/>
          <p:nvPr/>
        </p:nvSpPr>
        <p:spPr>
          <a:xfrm>
            <a:off x="7908806" y="107921"/>
            <a:ext cx="4796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solidFill>
                  <a:srgbClr val="0070C0"/>
                </a:solidFill>
              </a:rPr>
              <a:t>Bas </a:t>
            </a:r>
          </a:p>
          <a:p>
            <a:endParaRPr lang="sv-SE" dirty="0"/>
          </a:p>
        </p:txBody>
      </p:sp>
      <p:graphicFrame>
        <p:nvGraphicFramePr>
          <p:cNvPr id="19" name="Response|ACCESSLEVEL|q0137_01|0|#||">
            <a:extLst>
              <a:ext uri="{FF2B5EF4-FFF2-40B4-BE49-F238E27FC236}">
                <a16:creationId xmlns:a16="http://schemas.microsoft.com/office/drawing/2014/main" id="{B45F9079-1D32-4234-BF40-A5A51EF56E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9145078"/>
              </p:ext>
            </p:extLst>
          </p:nvPr>
        </p:nvGraphicFramePr>
        <p:xfrm>
          <a:off x="8352000" y="140400"/>
          <a:ext cx="576064" cy="25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l"/>
                      <a:r>
                        <a:rPr lang="fr-FR" sz="1400" b="0" dirty="0">
                          <a:solidFill>
                            <a:srgbClr val="0B76C2"/>
                          </a:solidFill>
                        </a:rPr>
                        <a:t>1320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7339570"/>
      </p:ext>
    </p:extLst>
  </p:cSld>
  <p:clrMapOvr>
    <a:masterClrMapping/>
  </p:clrMapOvr>
  <p:transition advClick="0" advTm="13375">
    <p:rand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 dirty="0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16060" y="778139"/>
            <a:ext cx="9144000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sv-SE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sz="1600" b="1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De nya svenskarnas röst !</a:t>
            </a:r>
            <a:endParaRPr kumimoji="0" lang="sv-S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Chart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0278484"/>
              </p:ext>
            </p:extLst>
          </p:nvPr>
        </p:nvGraphicFramePr>
        <p:xfrm>
          <a:off x="143669" y="2553771"/>
          <a:ext cx="8856662" cy="3930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extruta 13"/>
          <p:cNvSpPr txBox="1"/>
          <p:nvPr/>
        </p:nvSpPr>
        <p:spPr>
          <a:xfrm>
            <a:off x="323528" y="1192477"/>
            <a:ext cx="7920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Har du varit aktiv inom idrotten som ledare, tränare, styrelseledamot eller liknande sedan du kom till Sverige?</a:t>
            </a:r>
          </a:p>
        </p:txBody>
      </p:sp>
      <p:sp>
        <p:nvSpPr>
          <p:cNvPr id="17" name="Platshållare för bildnumm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E3788-3456-43BD-A5E2-20DB438D0918}" type="slidenum">
              <a:rPr lang="sv-SE" smtClean="0"/>
              <a:pPr/>
              <a:t>21</a:t>
            </a:fld>
            <a:endParaRPr lang="sv-SE" dirty="0"/>
          </a:p>
        </p:txBody>
      </p:sp>
      <p:sp>
        <p:nvSpPr>
          <p:cNvPr id="18" name="Platshållare för sidfot 17"/>
          <p:cNvSpPr>
            <a:spLocks noGrp="1"/>
          </p:cNvSpPr>
          <p:nvPr>
            <p:ph type="ftr" sz="quarter" idx="11"/>
          </p:nvPr>
        </p:nvSpPr>
        <p:spPr>
          <a:xfrm>
            <a:off x="179512" y="6356350"/>
            <a:ext cx="8784976" cy="365125"/>
          </a:xfrm>
        </p:spPr>
        <p:txBody>
          <a:bodyPr/>
          <a:lstStyle/>
          <a:p>
            <a:r>
              <a:rPr lang="sv-SE" dirty="0">
                <a:solidFill>
                  <a:schemeClr val="tx1"/>
                </a:solidFill>
              </a:rPr>
              <a:t>© Invandrarindex                                                                                                                                                                                                     </a:t>
            </a:r>
            <a:fld id="{27862DE9-ECC0-4F57-B426-A30301B562CF}" type="slidenum">
              <a:rPr lang="sv-SE" smtClean="0">
                <a:solidFill>
                  <a:schemeClr val="tx1"/>
                </a:solidFill>
              </a:rPr>
              <a:pPr/>
              <a:t>21</a:t>
            </a:fld>
            <a:endParaRPr lang="sv-SE" dirty="0">
              <a:solidFill>
                <a:schemeClr val="tx1"/>
              </a:solidFill>
            </a:endParaRPr>
          </a:p>
        </p:txBody>
      </p:sp>
      <p:pic>
        <p:nvPicPr>
          <p:cNvPr id="9" name="Bildobjekt 8" descr="C:\Users\ProBook 4510s\Dropbox\Invandrarindex\iilogga.pn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260648"/>
            <a:ext cx="1113027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ruta 10"/>
          <p:cNvSpPr txBox="1"/>
          <p:nvPr/>
        </p:nvSpPr>
        <p:spPr>
          <a:xfrm>
            <a:off x="8475126" y="5888245"/>
            <a:ext cx="56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dirty="0"/>
          </a:p>
          <a:p>
            <a:r>
              <a:rPr lang="sv-SE" dirty="0"/>
              <a:t>%</a:t>
            </a:r>
          </a:p>
        </p:txBody>
      </p:sp>
      <p:graphicFrame>
        <p:nvGraphicFramePr>
          <p:cNvPr id="13" name="legend">
            <a:extLst>
              <a:ext uri="{FF2B5EF4-FFF2-40B4-BE49-F238E27FC236}">
                <a16:creationId xmlns:a16="http://schemas.microsoft.com/office/drawing/2014/main" id="{D4399E57-C727-49A2-B369-E7A69AE205E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4965544"/>
              </p:ext>
            </p:extLst>
          </p:nvPr>
        </p:nvGraphicFramePr>
        <p:xfrm>
          <a:off x="10476656" y="1868701"/>
          <a:ext cx="1296144" cy="27124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5" name="legend">
            <a:extLst>
              <a:ext uri="{FF2B5EF4-FFF2-40B4-BE49-F238E27FC236}">
                <a16:creationId xmlns:a16="http://schemas.microsoft.com/office/drawing/2014/main" id="{B86A2A0C-03AA-43C8-943D-CF11598CABE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0433543"/>
              </p:ext>
            </p:extLst>
          </p:nvPr>
        </p:nvGraphicFramePr>
        <p:xfrm>
          <a:off x="124118" y="1818494"/>
          <a:ext cx="11431642" cy="13944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6" name="textruta 9">
            <a:extLst>
              <a:ext uri="{FF2B5EF4-FFF2-40B4-BE49-F238E27FC236}">
                <a16:creationId xmlns:a16="http://schemas.microsoft.com/office/drawing/2014/main" id="{E2460EA1-B91D-4E44-BE15-37F26DA4AFA9}"/>
              </a:ext>
            </a:extLst>
          </p:cNvPr>
          <p:cNvSpPr txBox="1"/>
          <p:nvPr/>
        </p:nvSpPr>
        <p:spPr>
          <a:xfrm>
            <a:off x="7908806" y="107921"/>
            <a:ext cx="4796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solidFill>
                  <a:srgbClr val="0070C0"/>
                </a:solidFill>
              </a:rPr>
              <a:t>Bas </a:t>
            </a:r>
          </a:p>
          <a:p>
            <a:endParaRPr lang="sv-SE" dirty="0"/>
          </a:p>
        </p:txBody>
      </p:sp>
      <p:graphicFrame>
        <p:nvGraphicFramePr>
          <p:cNvPr id="19" name="Response|ACCESSLEVEL|q0141|0|#||">
            <a:extLst>
              <a:ext uri="{FF2B5EF4-FFF2-40B4-BE49-F238E27FC236}">
                <a16:creationId xmlns:a16="http://schemas.microsoft.com/office/drawing/2014/main" id="{0737C4E1-4F0F-4B36-988D-05D851F179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709887"/>
              </p:ext>
            </p:extLst>
          </p:nvPr>
        </p:nvGraphicFramePr>
        <p:xfrm>
          <a:off x="8352000" y="140400"/>
          <a:ext cx="576064" cy="25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l"/>
                      <a:r>
                        <a:rPr lang="fr-FR" sz="1400" b="0" dirty="0">
                          <a:solidFill>
                            <a:srgbClr val="0B76C2"/>
                          </a:solidFill>
                        </a:rPr>
                        <a:t>1286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4079514"/>
      </p:ext>
    </p:extLst>
  </p:cSld>
  <p:clrMapOvr>
    <a:masterClrMapping/>
  </p:clrMapOvr>
  <p:transition advClick="0" advTm="13375">
    <p:rand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 dirty="0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 flipH="1">
            <a:off x="9828583" y="711995"/>
            <a:ext cx="1296143" cy="538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sv-SE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sv-S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Chart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4837023"/>
              </p:ext>
            </p:extLst>
          </p:nvPr>
        </p:nvGraphicFramePr>
        <p:xfrm>
          <a:off x="124118" y="2564903"/>
          <a:ext cx="8856662" cy="3930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extruta 13"/>
          <p:cNvSpPr txBox="1"/>
          <p:nvPr/>
        </p:nvSpPr>
        <p:spPr>
          <a:xfrm>
            <a:off x="0" y="580067"/>
            <a:ext cx="9505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Människor har olika uppfattningar om vilket ansvar staten bör eller inte bör ha. Ange på en skala från 1 till 10 för vart och ett av följande områden hur stort ansvar du anser staten bör ha.</a:t>
            </a:r>
          </a:p>
        </p:txBody>
      </p:sp>
      <p:sp>
        <p:nvSpPr>
          <p:cNvPr id="17" name="Platshållare för bildnumm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E3788-3456-43BD-A5E2-20DB438D0918}" type="slidenum">
              <a:rPr lang="sv-SE" smtClean="0"/>
              <a:pPr/>
              <a:t>22</a:t>
            </a:fld>
            <a:endParaRPr lang="sv-SE" dirty="0"/>
          </a:p>
        </p:txBody>
      </p:sp>
      <p:sp>
        <p:nvSpPr>
          <p:cNvPr id="18" name="Platshållare för sidfot 17"/>
          <p:cNvSpPr>
            <a:spLocks noGrp="1"/>
          </p:cNvSpPr>
          <p:nvPr>
            <p:ph type="ftr" sz="quarter" idx="11"/>
          </p:nvPr>
        </p:nvSpPr>
        <p:spPr>
          <a:xfrm>
            <a:off x="179512" y="6356350"/>
            <a:ext cx="8784976" cy="365125"/>
          </a:xfrm>
        </p:spPr>
        <p:txBody>
          <a:bodyPr/>
          <a:lstStyle/>
          <a:p>
            <a:r>
              <a:rPr lang="sv-SE" dirty="0">
                <a:solidFill>
                  <a:schemeClr val="tx1"/>
                </a:solidFill>
              </a:rPr>
              <a:t>© Invandrarindex                                                                                                                                                                                                     </a:t>
            </a:r>
            <a:fld id="{27862DE9-ECC0-4F57-B426-A30301B562CF}" type="slidenum">
              <a:rPr lang="sv-SE" smtClean="0">
                <a:solidFill>
                  <a:schemeClr val="tx1"/>
                </a:solidFill>
              </a:rPr>
              <a:pPr/>
              <a:t>22</a:t>
            </a:fld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11" name="textruta 10"/>
          <p:cNvSpPr txBox="1"/>
          <p:nvPr/>
        </p:nvSpPr>
        <p:spPr>
          <a:xfrm flipH="1">
            <a:off x="8910860" y="5849171"/>
            <a:ext cx="23578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dirty="0"/>
          </a:p>
          <a:p>
            <a:endParaRPr lang="sv-SE" dirty="0"/>
          </a:p>
        </p:txBody>
      </p:sp>
      <p:graphicFrame>
        <p:nvGraphicFramePr>
          <p:cNvPr id="13" name="legend">
            <a:extLst>
              <a:ext uri="{FF2B5EF4-FFF2-40B4-BE49-F238E27FC236}">
                <a16:creationId xmlns:a16="http://schemas.microsoft.com/office/drawing/2014/main" id="{D4399E57-C727-49A2-B369-E7A69AE205E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2393383"/>
              </p:ext>
            </p:extLst>
          </p:nvPr>
        </p:nvGraphicFramePr>
        <p:xfrm flipH="1">
          <a:off x="9900592" y="1868701"/>
          <a:ext cx="936104" cy="4702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5" name="legend">
            <a:extLst>
              <a:ext uri="{FF2B5EF4-FFF2-40B4-BE49-F238E27FC236}">
                <a16:creationId xmlns:a16="http://schemas.microsoft.com/office/drawing/2014/main" id="{637A3E4E-53CD-494B-9AD5-CAFD7A125EC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8724668"/>
              </p:ext>
            </p:extLst>
          </p:nvPr>
        </p:nvGraphicFramePr>
        <p:xfrm flipH="1">
          <a:off x="10548664" y="2231200"/>
          <a:ext cx="360040" cy="981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6" name="legend">
            <a:extLst>
              <a:ext uri="{FF2B5EF4-FFF2-40B4-BE49-F238E27FC236}">
                <a16:creationId xmlns:a16="http://schemas.microsoft.com/office/drawing/2014/main" id="{29BB6909-1149-4CE0-A203-678CDB2901B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6934772"/>
              </p:ext>
            </p:extLst>
          </p:nvPr>
        </p:nvGraphicFramePr>
        <p:xfrm>
          <a:off x="557932" y="1260081"/>
          <a:ext cx="8352928" cy="1880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9" name="textruta 9">
            <a:extLst>
              <a:ext uri="{FF2B5EF4-FFF2-40B4-BE49-F238E27FC236}">
                <a16:creationId xmlns:a16="http://schemas.microsoft.com/office/drawing/2014/main" id="{7C3C7DE5-7A6E-49D8-8607-90C55FB64AC2}"/>
              </a:ext>
            </a:extLst>
          </p:cNvPr>
          <p:cNvSpPr txBox="1"/>
          <p:nvPr/>
        </p:nvSpPr>
        <p:spPr>
          <a:xfrm>
            <a:off x="7908806" y="107921"/>
            <a:ext cx="4796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solidFill>
                  <a:srgbClr val="0070C0"/>
                </a:solidFill>
              </a:rPr>
              <a:t>Bas </a:t>
            </a:r>
          </a:p>
          <a:p>
            <a:endParaRPr lang="sv-SE" dirty="0"/>
          </a:p>
        </p:txBody>
      </p:sp>
      <p:graphicFrame>
        <p:nvGraphicFramePr>
          <p:cNvPr id="20" name="Response|ACCESSLEVEL|q0149_01|0|#||">
            <a:extLst>
              <a:ext uri="{FF2B5EF4-FFF2-40B4-BE49-F238E27FC236}">
                <a16:creationId xmlns:a16="http://schemas.microsoft.com/office/drawing/2014/main" id="{8F68DAB9-D876-4FFF-BC7B-C6B74EF24A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7952108"/>
              </p:ext>
            </p:extLst>
          </p:nvPr>
        </p:nvGraphicFramePr>
        <p:xfrm>
          <a:off x="8352000" y="140400"/>
          <a:ext cx="576064" cy="25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l"/>
                      <a:r>
                        <a:rPr lang="fr-FR" sz="1400" b="0" dirty="0">
                          <a:solidFill>
                            <a:srgbClr val="0B76C2"/>
                          </a:solidFill>
                        </a:rPr>
                        <a:t>1192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8289281"/>
      </p:ext>
    </p:extLst>
  </p:cSld>
  <p:clrMapOvr>
    <a:masterClrMapping/>
  </p:clrMapOvr>
  <p:transition advClick="0" advTm="13375">
    <p:rand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 dirty="0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-19551" y="727384"/>
            <a:ext cx="9144000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sv-SE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sz="1600" b="1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De nya svenskarnas röst !</a:t>
            </a:r>
            <a:endParaRPr kumimoji="0" lang="sv-S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Chart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3020651"/>
              </p:ext>
            </p:extLst>
          </p:nvPr>
        </p:nvGraphicFramePr>
        <p:xfrm>
          <a:off x="124118" y="2564903"/>
          <a:ext cx="8856662" cy="3930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extruta 13"/>
          <p:cNvSpPr txBox="1"/>
          <p:nvPr/>
        </p:nvSpPr>
        <p:spPr>
          <a:xfrm>
            <a:off x="2490299" y="1564821"/>
            <a:ext cx="59041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Hur viktig är gud i ditt liv?</a:t>
            </a:r>
          </a:p>
        </p:txBody>
      </p:sp>
      <p:sp>
        <p:nvSpPr>
          <p:cNvPr id="17" name="Platshållare för bildnumm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E3788-3456-43BD-A5E2-20DB438D0918}" type="slidenum">
              <a:rPr lang="sv-SE" smtClean="0"/>
              <a:pPr/>
              <a:t>23</a:t>
            </a:fld>
            <a:endParaRPr lang="sv-SE" dirty="0"/>
          </a:p>
        </p:txBody>
      </p:sp>
      <p:sp>
        <p:nvSpPr>
          <p:cNvPr id="18" name="Platshållare för sidfot 17"/>
          <p:cNvSpPr>
            <a:spLocks noGrp="1"/>
          </p:cNvSpPr>
          <p:nvPr>
            <p:ph type="ftr" sz="quarter" idx="11"/>
          </p:nvPr>
        </p:nvSpPr>
        <p:spPr>
          <a:xfrm>
            <a:off x="179512" y="6356350"/>
            <a:ext cx="8784976" cy="365125"/>
          </a:xfrm>
        </p:spPr>
        <p:txBody>
          <a:bodyPr/>
          <a:lstStyle/>
          <a:p>
            <a:r>
              <a:rPr lang="sv-SE" dirty="0">
                <a:solidFill>
                  <a:schemeClr val="tx1"/>
                </a:solidFill>
              </a:rPr>
              <a:t>© Invandrarindex                                                                                                                                                                                                     </a:t>
            </a:r>
            <a:fld id="{27862DE9-ECC0-4F57-B426-A30301B562CF}" type="slidenum">
              <a:rPr lang="sv-SE" smtClean="0">
                <a:solidFill>
                  <a:schemeClr val="tx1"/>
                </a:solidFill>
              </a:rPr>
              <a:pPr/>
              <a:t>23</a:t>
            </a:fld>
            <a:endParaRPr lang="sv-SE" dirty="0">
              <a:solidFill>
                <a:schemeClr val="tx1"/>
              </a:solidFill>
            </a:endParaRPr>
          </a:p>
        </p:txBody>
      </p:sp>
      <p:pic>
        <p:nvPicPr>
          <p:cNvPr id="9" name="Bildobjekt 8" descr="C:\Users\ProBook 4510s\Dropbox\Invandrarindex\iilogga.pn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260648"/>
            <a:ext cx="1113027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ruta 10"/>
          <p:cNvSpPr txBox="1"/>
          <p:nvPr/>
        </p:nvSpPr>
        <p:spPr>
          <a:xfrm>
            <a:off x="8358404" y="5875427"/>
            <a:ext cx="56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dirty="0"/>
          </a:p>
          <a:p>
            <a:r>
              <a:rPr lang="sv-SE" dirty="0"/>
              <a:t>%</a:t>
            </a:r>
          </a:p>
        </p:txBody>
      </p:sp>
      <p:graphicFrame>
        <p:nvGraphicFramePr>
          <p:cNvPr id="13" name="legend">
            <a:extLst>
              <a:ext uri="{FF2B5EF4-FFF2-40B4-BE49-F238E27FC236}">
                <a16:creationId xmlns:a16="http://schemas.microsoft.com/office/drawing/2014/main" id="{D4399E57-C727-49A2-B369-E7A69AE205E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8705298"/>
              </p:ext>
            </p:extLst>
          </p:nvPr>
        </p:nvGraphicFramePr>
        <p:xfrm>
          <a:off x="9972600" y="1868701"/>
          <a:ext cx="1224136" cy="1344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5" name="legend">
            <a:extLst>
              <a:ext uri="{FF2B5EF4-FFF2-40B4-BE49-F238E27FC236}">
                <a16:creationId xmlns:a16="http://schemas.microsoft.com/office/drawing/2014/main" id="{E9AB77BA-6004-4A30-A08F-30BDCC99A4C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8443163"/>
              </p:ext>
            </p:extLst>
          </p:nvPr>
        </p:nvGraphicFramePr>
        <p:xfrm>
          <a:off x="2411760" y="2232192"/>
          <a:ext cx="8736243" cy="1344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6" name="textruta 9">
            <a:extLst>
              <a:ext uri="{FF2B5EF4-FFF2-40B4-BE49-F238E27FC236}">
                <a16:creationId xmlns:a16="http://schemas.microsoft.com/office/drawing/2014/main" id="{B6E7DFFD-4729-4720-AEBE-300C9DF227CE}"/>
              </a:ext>
            </a:extLst>
          </p:cNvPr>
          <p:cNvSpPr txBox="1"/>
          <p:nvPr/>
        </p:nvSpPr>
        <p:spPr>
          <a:xfrm>
            <a:off x="7908806" y="107921"/>
            <a:ext cx="4796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solidFill>
                  <a:srgbClr val="0070C0"/>
                </a:solidFill>
              </a:rPr>
              <a:t>Bas </a:t>
            </a:r>
          </a:p>
          <a:p>
            <a:endParaRPr lang="sv-SE" dirty="0"/>
          </a:p>
        </p:txBody>
      </p:sp>
      <p:graphicFrame>
        <p:nvGraphicFramePr>
          <p:cNvPr id="19" name="Response|ACCESSLEVEL|q0152_01|0|#||">
            <a:extLst>
              <a:ext uri="{FF2B5EF4-FFF2-40B4-BE49-F238E27FC236}">
                <a16:creationId xmlns:a16="http://schemas.microsoft.com/office/drawing/2014/main" id="{CA090564-8475-421A-8BDD-6C157A9EED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757600"/>
              </p:ext>
            </p:extLst>
          </p:nvPr>
        </p:nvGraphicFramePr>
        <p:xfrm>
          <a:off x="8352000" y="140400"/>
          <a:ext cx="576064" cy="25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l"/>
                      <a:r>
                        <a:rPr lang="fr-FR" sz="1400" b="0" dirty="0">
                          <a:solidFill>
                            <a:srgbClr val="0B76C2"/>
                          </a:solidFill>
                        </a:rPr>
                        <a:t>1166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90368017-0E89-4FB1-8A6D-12DCDBFA1904}"/>
              </a:ext>
            </a:extLst>
          </p:cNvPr>
          <p:cNvSpPr txBox="1"/>
          <p:nvPr/>
        </p:nvSpPr>
        <p:spPr>
          <a:xfrm flipH="1">
            <a:off x="6129887" y="6177804"/>
            <a:ext cx="17789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Medelvärde 6,2</a:t>
            </a:r>
          </a:p>
        </p:txBody>
      </p:sp>
    </p:spTree>
    <p:extLst>
      <p:ext uri="{BB962C8B-B14F-4D97-AF65-F5344CB8AC3E}">
        <p14:creationId xmlns:p14="http://schemas.microsoft.com/office/powerpoint/2010/main" val="4094793227"/>
      </p:ext>
    </p:extLst>
  </p:cSld>
  <p:clrMapOvr>
    <a:masterClrMapping/>
  </p:clrMapOvr>
  <p:transition advClick="0" advTm="13375">
    <p:rand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 dirty="0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-19551" y="727384"/>
            <a:ext cx="9144000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sv-SE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sz="1600" b="1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De nya svenskarnas röst !</a:t>
            </a:r>
            <a:endParaRPr kumimoji="0" lang="sv-S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Chart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9397344"/>
              </p:ext>
            </p:extLst>
          </p:nvPr>
        </p:nvGraphicFramePr>
        <p:xfrm>
          <a:off x="124118" y="2564903"/>
          <a:ext cx="8856662" cy="3930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extruta 13"/>
          <p:cNvSpPr txBox="1"/>
          <p:nvPr/>
        </p:nvSpPr>
        <p:spPr>
          <a:xfrm>
            <a:off x="2987824" y="1632680"/>
            <a:ext cx="59041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Kan du tänka dig att gå med i något fackförbund?</a:t>
            </a:r>
          </a:p>
        </p:txBody>
      </p:sp>
      <p:sp>
        <p:nvSpPr>
          <p:cNvPr id="17" name="Platshållare för bildnumm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E3788-3456-43BD-A5E2-20DB438D0918}" type="slidenum">
              <a:rPr lang="sv-SE" smtClean="0"/>
              <a:pPr/>
              <a:t>24</a:t>
            </a:fld>
            <a:endParaRPr lang="sv-SE" dirty="0"/>
          </a:p>
        </p:txBody>
      </p:sp>
      <p:sp>
        <p:nvSpPr>
          <p:cNvPr id="18" name="Platshållare för sidfot 17"/>
          <p:cNvSpPr>
            <a:spLocks noGrp="1"/>
          </p:cNvSpPr>
          <p:nvPr>
            <p:ph type="ftr" sz="quarter" idx="11"/>
          </p:nvPr>
        </p:nvSpPr>
        <p:spPr>
          <a:xfrm>
            <a:off x="179512" y="6356350"/>
            <a:ext cx="8784976" cy="365125"/>
          </a:xfrm>
        </p:spPr>
        <p:txBody>
          <a:bodyPr/>
          <a:lstStyle/>
          <a:p>
            <a:r>
              <a:rPr lang="sv-SE" dirty="0">
                <a:solidFill>
                  <a:schemeClr val="tx1"/>
                </a:solidFill>
              </a:rPr>
              <a:t>© Invandrarindex                                                                                                                                                                                                     </a:t>
            </a:r>
            <a:fld id="{27862DE9-ECC0-4F57-B426-A30301B562CF}" type="slidenum">
              <a:rPr lang="sv-SE" smtClean="0">
                <a:solidFill>
                  <a:schemeClr val="tx1"/>
                </a:solidFill>
              </a:rPr>
              <a:pPr/>
              <a:t>24</a:t>
            </a:fld>
            <a:endParaRPr lang="sv-SE" dirty="0">
              <a:solidFill>
                <a:schemeClr val="tx1"/>
              </a:solidFill>
            </a:endParaRPr>
          </a:p>
        </p:txBody>
      </p:sp>
      <p:pic>
        <p:nvPicPr>
          <p:cNvPr id="9" name="Bildobjekt 8" descr="C:\Users\ProBook 4510s\Dropbox\Invandrarindex\iilogga.pn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260648"/>
            <a:ext cx="1113027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ruta 10"/>
          <p:cNvSpPr txBox="1"/>
          <p:nvPr/>
        </p:nvSpPr>
        <p:spPr>
          <a:xfrm>
            <a:off x="8382645" y="5892581"/>
            <a:ext cx="56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dirty="0"/>
          </a:p>
          <a:p>
            <a:r>
              <a:rPr lang="sv-SE" dirty="0"/>
              <a:t>%</a:t>
            </a:r>
          </a:p>
        </p:txBody>
      </p:sp>
      <p:graphicFrame>
        <p:nvGraphicFramePr>
          <p:cNvPr id="13" name="legend">
            <a:extLst>
              <a:ext uri="{FF2B5EF4-FFF2-40B4-BE49-F238E27FC236}">
                <a16:creationId xmlns:a16="http://schemas.microsoft.com/office/drawing/2014/main" id="{D4399E57-C727-49A2-B369-E7A69AE205E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2030642"/>
              </p:ext>
            </p:extLst>
          </p:nvPr>
        </p:nvGraphicFramePr>
        <p:xfrm flipH="1">
          <a:off x="9828584" y="1868701"/>
          <a:ext cx="1512168" cy="4702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5" name="legend">
            <a:extLst>
              <a:ext uri="{FF2B5EF4-FFF2-40B4-BE49-F238E27FC236}">
                <a16:creationId xmlns:a16="http://schemas.microsoft.com/office/drawing/2014/main" id="{D4C45BB7-DC53-4857-9325-08229D131BC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5748705"/>
              </p:ext>
            </p:extLst>
          </p:nvPr>
        </p:nvGraphicFramePr>
        <p:xfrm>
          <a:off x="124118" y="2399477"/>
          <a:ext cx="8562682" cy="11015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0" name="textruta 9">
            <a:extLst>
              <a:ext uri="{FF2B5EF4-FFF2-40B4-BE49-F238E27FC236}">
                <a16:creationId xmlns:a16="http://schemas.microsoft.com/office/drawing/2014/main" id="{546314FB-CD4B-4103-80E4-E0AF9D4994B5}"/>
              </a:ext>
            </a:extLst>
          </p:cNvPr>
          <p:cNvSpPr txBox="1"/>
          <p:nvPr/>
        </p:nvSpPr>
        <p:spPr>
          <a:xfrm>
            <a:off x="7908806" y="107921"/>
            <a:ext cx="4796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solidFill>
                  <a:srgbClr val="0070C0"/>
                </a:solidFill>
              </a:rPr>
              <a:t>Bas </a:t>
            </a:r>
          </a:p>
          <a:p>
            <a:endParaRPr lang="sv-SE" dirty="0"/>
          </a:p>
        </p:txBody>
      </p:sp>
      <p:graphicFrame>
        <p:nvGraphicFramePr>
          <p:cNvPr id="21" name="Response|ACCESSLEVEL|q0159|0|#||">
            <a:extLst>
              <a:ext uri="{FF2B5EF4-FFF2-40B4-BE49-F238E27FC236}">
                <a16:creationId xmlns:a16="http://schemas.microsoft.com/office/drawing/2014/main" id="{FBB42F23-ECE5-47CB-AE53-8D4C88E293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7126315"/>
              </p:ext>
            </p:extLst>
          </p:nvPr>
        </p:nvGraphicFramePr>
        <p:xfrm>
          <a:off x="8352000" y="140400"/>
          <a:ext cx="576064" cy="25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l"/>
                      <a:r>
                        <a:rPr lang="fr-FR" sz="1400" b="0" dirty="0">
                          <a:solidFill>
                            <a:srgbClr val="0B76C2"/>
                          </a:solidFill>
                        </a:rPr>
                        <a:t>768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5209659"/>
      </p:ext>
    </p:extLst>
  </p:cSld>
  <p:clrMapOvr>
    <a:masterClrMapping/>
  </p:clrMapOvr>
  <p:transition advClick="0" advTm="13375">
    <p:rand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 dirty="0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44071" y="731013"/>
            <a:ext cx="9144000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sv-SE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sz="1600" b="1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De nya svenskarnas röst !</a:t>
            </a:r>
            <a:endParaRPr kumimoji="0" lang="sv-S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Chart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6270174"/>
              </p:ext>
            </p:extLst>
          </p:nvPr>
        </p:nvGraphicFramePr>
        <p:xfrm>
          <a:off x="107504" y="2445865"/>
          <a:ext cx="8856662" cy="39104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extruta 13"/>
          <p:cNvSpPr txBox="1"/>
          <p:nvPr/>
        </p:nvSpPr>
        <p:spPr>
          <a:xfrm>
            <a:off x="1838222" y="1440164"/>
            <a:ext cx="2830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Vilket år kom du till Sverige?</a:t>
            </a:r>
          </a:p>
        </p:txBody>
      </p:sp>
      <p:sp>
        <p:nvSpPr>
          <p:cNvPr id="17" name="Platshållare för bildnumm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E3788-3456-43BD-A5E2-20DB438D0918}" type="slidenum">
              <a:rPr lang="sv-SE" smtClean="0"/>
              <a:pPr/>
              <a:t>3</a:t>
            </a:fld>
            <a:endParaRPr lang="sv-SE" dirty="0"/>
          </a:p>
        </p:txBody>
      </p:sp>
      <p:sp>
        <p:nvSpPr>
          <p:cNvPr id="18" name="Platshållare för sidfot 17"/>
          <p:cNvSpPr>
            <a:spLocks noGrp="1"/>
          </p:cNvSpPr>
          <p:nvPr>
            <p:ph type="ftr" sz="quarter" idx="11"/>
          </p:nvPr>
        </p:nvSpPr>
        <p:spPr>
          <a:xfrm>
            <a:off x="179512" y="6356350"/>
            <a:ext cx="8784976" cy="365125"/>
          </a:xfrm>
        </p:spPr>
        <p:txBody>
          <a:bodyPr/>
          <a:lstStyle/>
          <a:p>
            <a:r>
              <a:rPr lang="sv-SE" dirty="0">
                <a:solidFill>
                  <a:schemeClr val="tx1"/>
                </a:solidFill>
              </a:rPr>
              <a:t>© Invandrarindex                                                                                                                                                                                                     </a:t>
            </a:r>
            <a:fld id="{27862DE9-ECC0-4F57-B426-A30301B562CF}" type="slidenum">
              <a:rPr lang="sv-SE" smtClean="0">
                <a:solidFill>
                  <a:schemeClr val="tx1"/>
                </a:solidFill>
              </a:rPr>
              <a:pPr/>
              <a:t>3</a:t>
            </a:fld>
            <a:endParaRPr lang="sv-SE" dirty="0">
              <a:solidFill>
                <a:schemeClr val="tx1"/>
              </a:solidFill>
            </a:endParaRPr>
          </a:p>
        </p:txBody>
      </p:sp>
      <p:pic>
        <p:nvPicPr>
          <p:cNvPr id="9" name="Bildobjekt 8" descr="C:\Users\ProBook 4510s\Dropbox\Invandrarindex\iilogga.pn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260648"/>
            <a:ext cx="1113027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ruta 10"/>
          <p:cNvSpPr txBox="1"/>
          <p:nvPr/>
        </p:nvSpPr>
        <p:spPr>
          <a:xfrm>
            <a:off x="8368024" y="6126987"/>
            <a:ext cx="56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%</a:t>
            </a:r>
          </a:p>
        </p:txBody>
      </p:sp>
      <p:graphicFrame>
        <p:nvGraphicFramePr>
          <p:cNvPr id="15" name="legend">
            <a:extLst>
              <a:ext uri="{FF2B5EF4-FFF2-40B4-BE49-F238E27FC236}">
                <a16:creationId xmlns:a16="http://schemas.microsoft.com/office/drawing/2014/main" id="{7EBE1061-B506-4736-A31F-5F3A82D8E7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6005543"/>
              </p:ext>
            </p:extLst>
          </p:nvPr>
        </p:nvGraphicFramePr>
        <p:xfrm>
          <a:off x="395536" y="1700808"/>
          <a:ext cx="8568630" cy="792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9" name="textruta 9">
            <a:extLst>
              <a:ext uri="{FF2B5EF4-FFF2-40B4-BE49-F238E27FC236}">
                <a16:creationId xmlns:a16="http://schemas.microsoft.com/office/drawing/2014/main" id="{044EB3EE-2439-4E72-A189-E2B3C1747D6C}"/>
              </a:ext>
            </a:extLst>
          </p:cNvPr>
          <p:cNvSpPr txBox="1"/>
          <p:nvPr/>
        </p:nvSpPr>
        <p:spPr>
          <a:xfrm>
            <a:off x="7908806" y="107921"/>
            <a:ext cx="4796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solidFill>
                  <a:srgbClr val="0070C0"/>
                </a:solidFill>
              </a:rPr>
              <a:t>Bas </a:t>
            </a:r>
          </a:p>
          <a:p>
            <a:endParaRPr lang="sv-SE" dirty="0"/>
          </a:p>
        </p:txBody>
      </p:sp>
      <p:graphicFrame>
        <p:nvGraphicFramePr>
          <p:cNvPr id="20" name="Response|ACCESSLEVEL|q05|0|#||">
            <a:extLst>
              <a:ext uri="{FF2B5EF4-FFF2-40B4-BE49-F238E27FC236}">
                <a16:creationId xmlns:a16="http://schemas.microsoft.com/office/drawing/2014/main" id="{E9C5AE4F-95A3-4C0A-9DC2-592B578D5B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385062"/>
              </p:ext>
            </p:extLst>
          </p:nvPr>
        </p:nvGraphicFramePr>
        <p:xfrm>
          <a:off x="8388424" y="144000"/>
          <a:ext cx="576064" cy="25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l"/>
                      <a:r>
                        <a:rPr lang="fr-FR" sz="1400" b="0" dirty="0">
                          <a:solidFill>
                            <a:srgbClr val="0B76C2"/>
                          </a:solidFill>
                        </a:rPr>
                        <a:t>2235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5532585"/>
      </p:ext>
    </p:extLst>
  </p:cSld>
  <p:clrMapOvr>
    <a:masterClrMapping/>
  </p:clrMapOvr>
  <p:transition advClick="0" advTm="13375">
    <p:rand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 dirty="0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-19551" y="727384"/>
            <a:ext cx="9144000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sv-SE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sz="1600" b="1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De nya svenskarnas röst !</a:t>
            </a:r>
            <a:endParaRPr kumimoji="0" lang="sv-S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Chart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3714400"/>
              </p:ext>
            </p:extLst>
          </p:nvPr>
        </p:nvGraphicFramePr>
        <p:xfrm>
          <a:off x="179190" y="2132857"/>
          <a:ext cx="8784976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extruta 13"/>
          <p:cNvSpPr txBox="1"/>
          <p:nvPr/>
        </p:nvSpPr>
        <p:spPr>
          <a:xfrm>
            <a:off x="899592" y="796633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Kom du till Sverige ....</a:t>
            </a:r>
          </a:p>
        </p:txBody>
      </p:sp>
      <p:sp>
        <p:nvSpPr>
          <p:cNvPr id="17" name="Platshållare för bildnumm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E3788-3456-43BD-A5E2-20DB438D0918}" type="slidenum">
              <a:rPr lang="sv-SE" smtClean="0"/>
              <a:pPr/>
              <a:t>4</a:t>
            </a:fld>
            <a:endParaRPr lang="sv-SE" dirty="0"/>
          </a:p>
        </p:txBody>
      </p:sp>
      <p:sp>
        <p:nvSpPr>
          <p:cNvPr id="18" name="Platshållare för sidfot 17"/>
          <p:cNvSpPr>
            <a:spLocks noGrp="1"/>
          </p:cNvSpPr>
          <p:nvPr>
            <p:ph type="ftr" sz="quarter" idx="11"/>
          </p:nvPr>
        </p:nvSpPr>
        <p:spPr>
          <a:xfrm>
            <a:off x="179512" y="6356350"/>
            <a:ext cx="8784976" cy="365125"/>
          </a:xfrm>
        </p:spPr>
        <p:txBody>
          <a:bodyPr/>
          <a:lstStyle/>
          <a:p>
            <a:r>
              <a:rPr lang="sv-SE" dirty="0">
                <a:solidFill>
                  <a:schemeClr val="tx1"/>
                </a:solidFill>
              </a:rPr>
              <a:t>© Invandrarindex                                                                                                                                                                                                     </a:t>
            </a:r>
            <a:fld id="{27862DE9-ECC0-4F57-B426-A30301B562CF}" type="slidenum">
              <a:rPr lang="sv-SE" smtClean="0">
                <a:solidFill>
                  <a:schemeClr val="tx1"/>
                </a:solidFill>
              </a:rPr>
              <a:pPr/>
              <a:t>4</a:t>
            </a:fld>
            <a:endParaRPr lang="sv-SE" dirty="0">
              <a:solidFill>
                <a:schemeClr val="tx1"/>
              </a:solidFill>
            </a:endParaRPr>
          </a:p>
        </p:txBody>
      </p:sp>
      <p:pic>
        <p:nvPicPr>
          <p:cNvPr id="9" name="Bildobjekt 8" descr="C:\Users\ProBook 4510s\Dropbox\Invandrarindex\iilogga.pn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260648"/>
            <a:ext cx="1113027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ruta 10"/>
          <p:cNvSpPr txBox="1"/>
          <p:nvPr/>
        </p:nvSpPr>
        <p:spPr>
          <a:xfrm>
            <a:off x="8391811" y="6099391"/>
            <a:ext cx="56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%</a:t>
            </a:r>
          </a:p>
        </p:txBody>
      </p:sp>
      <p:graphicFrame>
        <p:nvGraphicFramePr>
          <p:cNvPr id="13" name="legend">
            <a:extLst>
              <a:ext uri="{FF2B5EF4-FFF2-40B4-BE49-F238E27FC236}">
                <a16:creationId xmlns:a16="http://schemas.microsoft.com/office/drawing/2014/main" id="{D4399E57-C727-49A2-B369-E7A69AE205E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8424092"/>
              </p:ext>
            </p:extLst>
          </p:nvPr>
        </p:nvGraphicFramePr>
        <p:xfrm flipH="1">
          <a:off x="8686799" y="1815073"/>
          <a:ext cx="45719" cy="4854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5" name="legend">
            <a:extLst>
              <a:ext uri="{FF2B5EF4-FFF2-40B4-BE49-F238E27FC236}">
                <a16:creationId xmlns:a16="http://schemas.microsoft.com/office/drawing/2014/main" id="{F47B581B-A36C-4A2B-8D81-A48FF6410B2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1111174"/>
              </p:ext>
            </p:extLst>
          </p:nvPr>
        </p:nvGraphicFramePr>
        <p:xfrm>
          <a:off x="1187624" y="1269902"/>
          <a:ext cx="6995766" cy="9349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0" name="textruta 9">
            <a:extLst>
              <a:ext uri="{FF2B5EF4-FFF2-40B4-BE49-F238E27FC236}">
                <a16:creationId xmlns:a16="http://schemas.microsoft.com/office/drawing/2014/main" id="{4BBA19F6-FCFD-4965-96D0-A256CFB6C28C}"/>
              </a:ext>
            </a:extLst>
          </p:cNvPr>
          <p:cNvSpPr txBox="1"/>
          <p:nvPr/>
        </p:nvSpPr>
        <p:spPr>
          <a:xfrm>
            <a:off x="7908806" y="107921"/>
            <a:ext cx="4796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solidFill>
                  <a:srgbClr val="0070C0"/>
                </a:solidFill>
              </a:rPr>
              <a:t>Bas </a:t>
            </a:r>
          </a:p>
          <a:p>
            <a:endParaRPr lang="sv-SE" dirty="0"/>
          </a:p>
        </p:txBody>
      </p:sp>
      <p:graphicFrame>
        <p:nvGraphicFramePr>
          <p:cNvPr id="21" name="Response|ACCESSLEVEL|q07|0|#||">
            <a:extLst>
              <a:ext uri="{FF2B5EF4-FFF2-40B4-BE49-F238E27FC236}">
                <a16:creationId xmlns:a16="http://schemas.microsoft.com/office/drawing/2014/main" id="{A8908187-4097-4F6A-82F6-1D166528D3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7525305"/>
              </p:ext>
            </p:extLst>
          </p:nvPr>
        </p:nvGraphicFramePr>
        <p:xfrm>
          <a:off x="8388424" y="144000"/>
          <a:ext cx="576064" cy="25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l"/>
                      <a:r>
                        <a:rPr lang="fr-FR" sz="1400" b="0" dirty="0">
                          <a:solidFill>
                            <a:srgbClr val="0B76C2"/>
                          </a:solidFill>
                        </a:rPr>
                        <a:t>1158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5765259"/>
      </p:ext>
    </p:extLst>
  </p:cSld>
  <p:clrMapOvr>
    <a:masterClrMapping/>
  </p:clrMapOvr>
  <p:transition advClick="0" advTm="13375">
    <p:rand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 dirty="0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-19551" y="727384"/>
            <a:ext cx="9144000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sv-SE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sz="1600" b="1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De nya svenskarnas röst !</a:t>
            </a:r>
            <a:endParaRPr kumimoji="0" lang="sv-S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Chart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1647619"/>
              </p:ext>
            </p:extLst>
          </p:nvPr>
        </p:nvGraphicFramePr>
        <p:xfrm>
          <a:off x="35496" y="2132857"/>
          <a:ext cx="8928670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extruta 13"/>
          <p:cNvSpPr txBox="1"/>
          <p:nvPr/>
        </p:nvSpPr>
        <p:spPr>
          <a:xfrm>
            <a:off x="2051720" y="1328027"/>
            <a:ext cx="45899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Varför bestämde du dig för att lämna ditt land?</a:t>
            </a:r>
          </a:p>
        </p:txBody>
      </p:sp>
      <p:sp>
        <p:nvSpPr>
          <p:cNvPr id="17" name="Platshållare för bildnumm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E3788-3456-43BD-A5E2-20DB438D0918}" type="slidenum">
              <a:rPr lang="sv-SE" smtClean="0"/>
              <a:pPr/>
              <a:t>5</a:t>
            </a:fld>
            <a:endParaRPr lang="sv-SE" dirty="0"/>
          </a:p>
        </p:txBody>
      </p:sp>
      <p:sp>
        <p:nvSpPr>
          <p:cNvPr id="18" name="Platshållare för sidfot 17"/>
          <p:cNvSpPr>
            <a:spLocks noGrp="1"/>
          </p:cNvSpPr>
          <p:nvPr>
            <p:ph type="ftr" sz="quarter" idx="11"/>
          </p:nvPr>
        </p:nvSpPr>
        <p:spPr>
          <a:xfrm>
            <a:off x="179512" y="6356350"/>
            <a:ext cx="8784976" cy="365125"/>
          </a:xfrm>
        </p:spPr>
        <p:txBody>
          <a:bodyPr/>
          <a:lstStyle/>
          <a:p>
            <a:r>
              <a:rPr lang="sv-SE" dirty="0">
                <a:solidFill>
                  <a:schemeClr val="tx1"/>
                </a:solidFill>
              </a:rPr>
              <a:t>© Invandrarindex                                                                                                                                                                                                     </a:t>
            </a:r>
            <a:fld id="{27862DE9-ECC0-4F57-B426-A30301B562CF}" type="slidenum">
              <a:rPr lang="sv-SE" smtClean="0">
                <a:solidFill>
                  <a:schemeClr val="tx1"/>
                </a:solidFill>
              </a:rPr>
              <a:pPr/>
              <a:t>5</a:t>
            </a:fld>
            <a:endParaRPr lang="sv-SE" dirty="0">
              <a:solidFill>
                <a:schemeClr val="tx1"/>
              </a:solidFill>
            </a:endParaRPr>
          </a:p>
        </p:txBody>
      </p:sp>
      <p:pic>
        <p:nvPicPr>
          <p:cNvPr id="9" name="Bildobjekt 8" descr="C:\Users\ProBook 4510s\Dropbox\Invandrarindex\iilogga.pn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260648"/>
            <a:ext cx="1113027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ruta 10"/>
          <p:cNvSpPr txBox="1"/>
          <p:nvPr/>
        </p:nvSpPr>
        <p:spPr>
          <a:xfrm>
            <a:off x="8398896" y="6042836"/>
            <a:ext cx="565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%</a:t>
            </a:r>
          </a:p>
        </p:txBody>
      </p:sp>
      <p:graphicFrame>
        <p:nvGraphicFramePr>
          <p:cNvPr id="13" name="legend">
            <a:extLst>
              <a:ext uri="{FF2B5EF4-FFF2-40B4-BE49-F238E27FC236}">
                <a16:creationId xmlns:a16="http://schemas.microsoft.com/office/drawing/2014/main" id="{D4399E57-C727-49A2-B369-E7A69AE205E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3809497"/>
              </p:ext>
            </p:extLst>
          </p:nvPr>
        </p:nvGraphicFramePr>
        <p:xfrm>
          <a:off x="611560" y="1514157"/>
          <a:ext cx="11377264" cy="8979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5" name="textruta 9">
            <a:extLst>
              <a:ext uri="{FF2B5EF4-FFF2-40B4-BE49-F238E27FC236}">
                <a16:creationId xmlns:a16="http://schemas.microsoft.com/office/drawing/2014/main" id="{27B833BB-16C7-4D84-8DCE-940EA825175F}"/>
              </a:ext>
            </a:extLst>
          </p:cNvPr>
          <p:cNvSpPr txBox="1"/>
          <p:nvPr/>
        </p:nvSpPr>
        <p:spPr>
          <a:xfrm>
            <a:off x="7908806" y="107921"/>
            <a:ext cx="4796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solidFill>
                  <a:srgbClr val="0070C0"/>
                </a:solidFill>
              </a:rPr>
              <a:t>Bas </a:t>
            </a:r>
          </a:p>
          <a:p>
            <a:endParaRPr lang="sv-SE" dirty="0"/>
          </a:p>
        </p:txBody>
      </p:sp>
      <p:graphicFrame>
        <p:nvGraphicFramePr>
          <p:cNvPr id="16" name="Response|ACCESSLEVEL|q09|0|#||">
            <a:extLst>
              <a:ext uri="{FF2B5EF4-FFF2-40B4-BE49-F238E27FC236}">
                <a16:creationId xmlns:a16="http://schemas.microsoft.com/office/drawing/2014/main" id="{36FB495C-2529-46B2-ABDD-AB36753EB1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997835"/>
              </p:ext>
            </p:extLst>
          </p:nvPr>
        </p:nvGraphicFramePr>
        <p:xfrm>
          <a:off x="8388424" y="144000"/>
          <a:ext cx="576064" cy="25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l"/>
                      <a:r>
                        <a:rPr lang="fr-FR" sz="1400" b="0" dirty="0">
                          <a:solidFill>
                            <a:srgbClr val="0B76C2"/>
                          </a:solidFill>
                        </a:rPr>
                        <a:t>639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2485001"/>
      </p:ext>
    </p:extLst>
  </p:cSld>
  <p:clrMapOvr>
    <a:masterClrMapping/>
  </p:clrMapOvr>
  <p:transition advClick="0" advTm="13375">
    <p:rand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 dirty="0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-19551" y="727384"/>
            <a:ext cx="9144000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sv-SE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sz="1600" b="1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De nya svenskarnas röst !</a:t>
            </a:r>
            <a:endParaRPr kumimoji="0" lang="sv-S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Chart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5357005"/>
              </p:ext>
            </p:extLst>
          </p:nvPr>
        </p:nvGraphicFramePr>
        <p:xfrm>
          <a:off x="179190" y="2132857"/>
          <a:ext cx="8784976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extruta 13"/>
          <p:cNvSpPr txBox="1"/>
          <p:nvPr/>
        </p:nvSpPr>
        <p:spPr>
          <a:xfrm>
            <a:off x="1475656" y="1337964"/>
            <a:ext cx="7920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Hur troligt är det att du skulle rekommendera en annan person i din </a:t>
            </a:r>
          </a:p>
          <a:p>
            <a:r>
              <a:rPr lang="sv-SE" dirty="0"/>
              <a:t>situation att komma till Sverige?</a:t>
            </a:r>
          </a:p>
        </p:txBody>
      </p:sp>
      <p:sp>
        <p:nvSpPr>
          <p:cNvPr id="17" name="Platshållare för bildnumm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E3788-3456-43BD-A5E2-20DB438D0918}" type="slidenum">
              <a:rPr lang="sv-SE" smtClean="0"/>
              <a:pPr/>
              <a:t>6</a:t>
            </a:fld>
            <a:endParaRPr lang="sv-SE" dirty="0"/>
          </a:p>
        </p:txBody>
      </p:sp>
      <p:sp>
        <p:nvSpPr>
          <p:cNvPr id="18" name="Platshållare för sidfot 17"/>
          <p:cNvSpPr>
            <a:spLocks noGrp="1"/>
          </p:cNvSpPr>
          <p:nvPr>
            <p:ph type="ftr" sz="quarter" idx="11"/>
          </p:nvPr>
        </p:nvSpPr>
        <p:spPr>
          <a:xfrm>
            <a:off x="179512" y="6356350"/>
            <a:ext cx="8784976" cy="365125"/>
          </a:xfrm>
        </p:spPr>
        <p:txBody>
          <a:bodyPr/>
          <a:lstStyle/>
          <a:p>
            <a:r>
              <a:rPr lang="sv-SE" dirty="0">
                <a:solidFill>
                  <a:schemeClr val="tx1"/>
                </a:solidFill>
              </a:rPr>
              <a:t>© Invandrarindex                                                                                                                                                                                                     </a:t>
            </a:r>
            <a:fld id="{27862DE9-ECC0-4F57-B426-A30301B562CF}" type="slidenum">
              <a:rPr lang="sv-SE" smtClean="0">
                <a:solidFill>
                  <a:schemeClr val="tx1"/>
                </a:solidFill>
              </a:rPr>
              <a:pPr/>
              <a:t>6</a:t>
            </a:fld>
            <a:endParaRPr lang="sv-SE" dirty="0">
              <a:solidFill>
                <a:schemeClr val="tx1"/>
              </a:solidFill>
            </a:endParaRPr>
          </a:p>
        </p:txBody>
      </p:sp>
      <p:pic>
        <p:nvPicPr>
          <p:cNvPr id="9" name="Bildobjekt 8" descr="C:\Users\ProBook 4510s\Dropbox\Invandrarindex\iilogga.pn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260648"/>
            <a:ext cx="1113027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ruta 10"/>
          <p:cNvSpPr txBox="1"/>
          <p:nvPr/>
        </p:nvSpPr>
        <p:spPr>
          <a:xfrm>
            <a:off x="8393556" y="6007845"/>
            <a:ext cx="56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%</a:t>
            </a:r>
          </a:p>
        </p:txBody>
      </p:sp>
      <p:graphicFrame>
        <p:nvGraphicFramePr>
          <p:cNvPr id="13" name="legend">
            <a:extLst>
              <a:ext uri="{FF2B5EF4-FFF2-40B4-BE49-F238E27FC236}">
                <a16:creationId xmlns:a16="http://schemas.microsoft.com/office/drawing/2014/main" id="{D4399E57-C727-49A2-B369-E7A69AE205E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0497335"/>
              </p:ext>
            </p:extLst>
          </p:nvPr>
        </p:nvGraphicFramePr>
        <p:xfrm>
          <a:off x="1132069" y="1821732"/>
          <a:ext cx="6840760" cy="7973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3BD9D3E7-87DA-4BE0-BC39-536B8F31ACD4}"/>
              </a:ext>
            </a:extLst>
          </p:cNvPr>
          <p:cNvSpPr txBox="1"/>
          <p:nvPr/>
        </p:nvSpPr>
        <p:spPr>
          <a:xfrm>
            <a:off x="6156176" y="6237312"/>
            <a:ext cx="2144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Medelvärde total 5,2</a:t>
            </a:r>
          </a:p>
        </p:txBody>
      </p:sp>
      <p:sp>
        <p:nvSpPr>
          <p:cNvPr id="15" name="textruta 9">
            <a:extLst>
              <a:ext uri="{FF2B5EF4-FFF2-40B4-BE49-F238E27FC236}">
                <a16:creationId xmlns:a16="http://schemas.microsoft.com/office/drawing/2014/main" id="{0CB15A74-87B6-463C-896E-3082F232CC7E}"/>
              </a:ext>
            </a:extLst>
          </p:cNvPr>
          <p:cNvSpPr txBox="1"/>
          <p:nvPr/>
        </p:nvSpPr>
        <p:spPr>
          <a:xfrm>
            <a:off x="7908806" y="107921"/>
            <a:ext cx="4796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solidFill>
                  <a:srgbClr val="0070C0"/>
                </a:solidFill>
              </a:rPr>
              <a:t>Bas </a:t>
            </a:r>
          </a:p>
          <a:p>
            <a:endParaRPr lang="sv-SE" dirty="0"/>
          </a:p>
        </p:txBody>
      </p:sp>
      <p:graphicFrame>
        <p:nvGraphicFramePr>
          <p:cNvPr id="16" name="Response|ACCESSLEVEL|q18_01|0|#||">
            <a:extLst>
              <a:ext uri="{FF2B5EF4-FFF2-40B4-BE49-F238E27FC236}">
                <a16:creationId xmlns:a16="http://schemas.microsoft.com/office/drawing/2014/main" id="{E96C2EEC-1F36-4A8B-A387-CDE947F448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2241308"/>
              </p:ext>
            </p:extLst>
          </p:nvPr>
        </p:nvGraphicFramePr>
        <p:xfrm>
          <a:off x="8388424" y="144000"/>
          <a:ext cx="576064" cy="25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l"/>
                      <a:r>
                        <a:rPr lang="fr-FR" sz="1400" b="0" dirty="0">
                          <a:solidFill>
                            <a:srgbClr val="0B76C2"/>
                          </a:solidFill>
                        </a:rPr>
                        <a:t>1062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8404556"/>
      </p:ext>
    </p:extLst>
  </p:cSld>
  <p:clrMapOvr>
    <a:masterClrMapping/>
  </p:clrMapOvr>
  <p:transition advClick="0" advTm="13375">
    <p:rand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 dirty="0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-19551" y="727384"/>
            <a:ext cx="9144000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sv-SE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sz="1600" b="1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De nya svenskarnas röst !</a:t>
            </a:r>
            <a:endParaRPr kumimoji="0" lang="sv-S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Chart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2153121"/>
              </p:ext>
            </p:extLst>
          </p:nvPr>
        </p:nvGraphicFramePr>
        <p:xfrm>
          <a:off x="467544" y="2132856"/>
          <a:ext cx="8496622" cy="4463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extruta 13"/>
          <p:cNvSpPr txBox="1"/>
          <p:nvPr/>
        </p:nvSpPr>
        <p:spPr>
          <a:xfrm>
            <a:off x="2627784" y="1404413"/>
            <a:ext cx="55200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Har du tillgång till elektronisk legitimation? (Bank ID/eID)</a:t>
            </a:r>
          </a:p>
        </p:txBody>
      </p:sp>
      <p:sp>
        <p:nvSpPr>
          <p:cNvPr id="17" name="Platshållare för bildnumm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E3788-3456-43BD-A5E2-20DB438D0918}" type="slidenum">
              <a:rPr lang="sv-SE" smtClean="0"/>
              <a:pPr/>
              <a:t>7</a:t>
            </a:fld>
            <a:endParaRPr lang="sv-SE" dirty="0"/>
          </a:p>
        </p:txBody>
      </p:sp>
      <p:sp>
        <p:nvSpPr>
          <p:cNvPr id="18" name="Platshållare för sidfot 17"/>
          <p:cNvSpPr>
            <a:spLocks noGrp="1"/>
          </p:cNvSpPr>
          <p:nvPr>
            <p:ph type="ftr" sz="quarter" idx="11"/>
          </p:nvPr>
        </p:nvSpPr>
        <p:spPr>
          <a:xfrm>
            <a:off x="179512" y="6356350"/>
            <a:ext cx="8784976" cy="365125"/>
          </a:xfrm>
        </p:spPr>
        <p:txBody>
          <a:bodyPr/>
          <a:lstStyle/>
          <a:p>
            <a:r>
              <a:rPr lang="sv-SE" dirty="0">
                <a:solidFill>
                  <a:schemeClr val="tx1"/>
                </a:solidFill>
              </a:rPr>
              <a:t>© Invandrarindex                                                                                                                                                                                                     </a:t>
            </a:r>
            <a:fld id="{27862DE9-ECC0-4F57-B426-A30301B562CF}" type="slidenum">
              <a:rPr lang="sv-SE" smtClean="0">
                <a:solidFill>
                  <a:schemeClr val="tx1"/>
                </a:solidFill>
              </a:rPr>
              <a:pPr/>
              <a:t>7</a:t>
            </a:fld>
            <a:endParaRPr lang="sv-SE" dirty="0">
              <a:solidFill>
                <a:schemeClr val="tx1"/>
              </a:solidFill>
            </a:endParaRPr>
          </a:p>
        </p:txBody>
      </p:sp>
      <p:pic>
        <p:nvPicPr>
          <p:cNvPr id="9" name="Bildobjekt 8" descr="C:\Users\ProBook 4510s\Dropbox\Invandrarindex\iilogga.pn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260648"/>
            <a:ext cx="1113027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ruta 10"/>
          <p:cNvSpPr txBox="1"/>
          <p:nvPr/>
        </p:nvSpPr>
        <p:spPr>
          <a:xfrm>
            <a:off x="8393556" y="6105056"/>
            <a:ext cx="56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%</a:t>
            </a:r>
          </a:p>
        </p:txBody>
      </p:sp>
      <p:graphicFrame>
        <p:nvGraphicFramePr>
          <p:cNvPr id="13" name="legend">
            <a:extLst>
              <a:ext uri="{FF2B5EF4-FFF2-40B4-BE49-F238E27FC236}">
                <a16:creationId xmlns:a16="http://schemas.microsoft.com/office/drawing/2014/main" id="{D4399E57-C727-49A2-B369-E7A69AE205E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1459336"/>
              </p:ext>
            </p:extLst>
          </p:nvPr>
        </p:nvGraphicFramePr>
        <p:xfrm>
          <a:off x="3131840" y="1574253"/>
          <a:ext cx="4248472" cy="9015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5" name="textruta 9">
            <a:extLst>
              <a:ext uri="{FF2B5EF4-FFF2-40B4-BE49-F238E27FC236}">
                <a16:creationId xmlns:a16="http://schemas.microsoft.com/office/drawing/2014/main" id="{C7569550-73BC-428B-8A98-12CE3276FE15}"/>
              </a:ext>
            </a:extLst>
          </p:cNvPr>
          <p:cNvSpPr txBox="1"/>
          <p:nvPr/>
        </p:nvSpPr>
        <p:spPr>
          <a:xfrm>
            <a:off x="7908806" y="107921"/>
            <a:ext cx="4796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solidFill>
                  <a:srgbClr val="0070C0"/>
                </a:solidFill>
              </a:rPr>
              <a:t>Bas </a:t>
            </a:r>
          </a:p>
          <a:p>
            <a:endParaRPr lang="sv-SE" dirty="0"/>
          </a:p>
        </p:txBody>
      </p:sp>
      <p:graphicFrame>
        <p:nvGraphicFramePr>
          <p:cNvPr id="16" name="Response|ACCESSLEVEL|q23|0|#||">
            <a:extLst>
              <a:ext uri="{FF2B5EF4-FFF2-40B4-BE49-F238E27FC236}">
                <a16:creationId xmlns:a16="http://schemas.microsoft.com/office/drawing/2014/main" id="{4EA380EE-4299-4AD5-BF30-9A9F6D8A4D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8626351"/>
              </p:ext>
            </p:extLst>
          </p:nvPr>
        </p:nvGraphicFramePr>
        <p:xfrm>
          <a:off x="8388424" y="144000"/>
          <a:ext cx="576064" cy="25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l"/>
                      <a:r>
                        <a:rPr lang="fr-FR" sz="1400" b="0" dirty="0">
                          <a:solidFill>
                            <a:srgbClr val="0B76C2"/>
                          </a:solidFill>
                        </a:rPr>
                        <a:t>1009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7444460"/>
      </p:ext>
    </p:extLst>
  </p:cSld>
  <p:clrMapOvr>
    <a:masterClrMapping/>
  </p:clrMapOvr>
  <p:transition advClick="0" advTm="13375">
    <p:rand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 dirty="0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-19551" y="727384"/>
            <a:ext cx="9144000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sv-SE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sz="1600" b="1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De nya svenskarnas röst !</a:t>
            </a:r>
            <a:endParaRPr kumimoji="0" lang="sv-S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Chart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3340787"/>
              </p:ext>
            </p:extLst>
          </p:nvPr>
        </p:nvGraphicFramePr>
        <p:xfrm>
          <a:off x="179190" y="2132856"/>
          <a:ext cx="8784976" cy="43594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extruta 13"/>
          <p:cNvSpPr txBox="1"/>
          <p:nvPr/>
        </p:nvSpPr>
        <p:spPr>
          <a:xfrm>
            <a:off x="2483768" y="1235215"/>
            <a:ext cx="32661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Vilka av följande använder du?</a:t>
            </a:r>
          </a:p>
        </p:txBody>
      </p:sp>
      <p:sp>
        <p:nvSpPr>
          <p:cNvPr id="17" name="Platshållare för bildnumm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E3788-3456-43BD-A5E2-20DB438D0918}" type="slidenum">
              <a:rPr lang="sv-SE" smtClean="0"/>
              <a:pPr/>
              <a:t>8</a:t>
            </a:fld>
            <a:endParaRPr lang="sv-SE" dirty="0"/>
          </a:p>
        </p:txBody>
      </p:sp>
      <p:sp>
        <p:nvSpPr>
          <p:cNvPr id="18" name="Platshållare för sidfot 17"/>
          <p:cNvSpPr>
            <a:spLocks noGrp="1"/>
          </p:cNvSpPr>
          <p:nvPr>
            <p:ph type="ftr" sz="quarter" idx="11"/>
          </p:nvPr>
        </p:nvSpPr>
        <p:spPr>
          <a:xfrm>
            <a:off x="179512" y="6356350"/>
            <a:ext cx="8784976" cy="365125"/>
          </a:xfrm>
        </p:spPr>
        <p:txBody>
          <a:bodyPr/>
          <a:lstStyle/>
          <a:p>
            <a:r>
              <a:rPr lang="sv-SE" dirty="0">
                <a:solidFill>
                  <a:schemeClr val="tx1"/>
                </a:solidFill>
              </a:rPr>
              <a:t>© Invandrarindex                                                                                                                                                                                                     </a:t>
            </a:r>
            <a:fld id="{27862DE9-ECC0-4F57-B426-A30301B562CF}" type="slidenum">
              <a:rPr lang="sv-SE" smtClean="0">
                <a:solidFill>
                  <a:schemeClr val="tx1"/>
                </a:solidFill>
              </a:rPr>
              <a:pPr/>
              <a:t>8</a:t>
            </a:fld>
            <a:endParaRPr lang="sv-SE" dirty="0">
              <a:solidFill>
                <a:schemeClr val="tx1"/>
              </a:solidFill>
            </a:endParaRPr>
          </a:p>
        </p:txBody>
      </p:sp>
      <p:pic>
        <p:nvPicPr>
          <p:cNvPr id="9" name="Bildobjekt 8" descr="C:\Users\ProBook 4510s\Dropbox\Invandrarindex\iilogga.pn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260648"/>
            <a:ext cx="1113027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ruta 10"/>
          <p:cNvSpPr txBox="1"/>
          <p:nvPr/>
        </p:nvSpPr>
        <p:spPr>
          <a:xfrm>
            <a:off x="8393556" y="6122935"/>
            <a:ext cx="56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%</a:t>
            </a:r>
          </a:p>
        </p:txBody>
      </p:sp>
      <p:graphicFrame>
        <p:nvGraphicFramePr>
          <p:cNvPr id="13" name="legend">
            <a:extLst>
              <a:ext uri="{FF2B5EF4-FFF2-40B4-BE49-F238E27FC236}">
                <a16:creationId xmlns:a16="http://schemas.microsoft.com/office/drawing/2014/main" id="{D4399E57-C727-49A2-B369-E7A69AE205E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96258119"/>
              </p:ext>
            </p:extLst>
          </p:nvPr>
        </p:nvGraphicFramePr>
        <p:xfrm>
          <a:off x="107504" y="1525071"/>
          <a:ext cx="9721724" cy="11521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5" name="textruta 9">
            <a:extLst>
              <a:ext uri="{FF2B5EF4-FFF2-40B4-BE49-F238E27FC236}">
                <a16:creationId xmlns:a16="http://schemas.microsoft.com/office/drawing/2014/main" id="{FD4EA55E-318F-4FEC-BF5E-1003E2D80DAF}"/>
              </a:ext>
            </a:extLst>
          </p:cNvPr>
          <p:cNvSpPr txBox="1"/>
          <p:nvPr/>
        </p:nvSpPr>
        <p:spPr>
          <a:xfrm>
            <a:off x="7908806" y="107921"/>
            <a:ext cx="4796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solidFill>
                  <a:srgbClr val="0070C0"/>
                </a:solidFill>
              </a:rPr>
              <a:t>Bas </a:t>
            </a:r>
          </a:p>
          <a:p>
            <a:endParaRPr lang="sv-SE" dirty="0"/>
          </a:p>
        </p:txBody>
      </p:sp>
      <p:graphicFrame>
        <p:nvGraphicFramePr>
          <p:cNvPr id="16" name="Response|ACCESSLEVEL|q26|0|#||">
            <a:extLst>
              <a:ext uri="{FF2B5EF4-FFF2-40B4-BE49-F238E27FC236}">
                <a16:creationId xmlns:a16="http://schemas.microsoft.com/office/drawing/2014/main" id="{B8D6423D-E1CA-4CF6-836E-C7A5A36229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7647047"/>
              </p:ext>
            </p:extLst>
          </p:nvPr>
        </p:nvGraphicFramePr>
        <p:xfrm>
          <a:off x="8388424" y="144000"/>
          <a:ext cx="576064" cy="25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l"/>
                      <a:r>
                        <a:rPr lang="fr-FR" sz="1400" b="0" dirty="0">
                          <a:solidFill>
                            <a:srgbClr val="0B76C2"/>
                          </a:solidFill>
                        </a:rPr>
                        <a:t>991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3738944"/>
      </p:ext>
    </p:extLst>
  </p:cSld>
  <p:clrMapOvr>
    <a:masterClrMapping/>
  </p:clrMapOvr>
  <p:transition advClick="0" advTm="13375">
    <p:rand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 dirty="0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-19551" y="727384"/>
            <a:ext cx="9144000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sv-SE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v-SE" sz="1600" b="1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De nya svenskarnas röst !</a:t>
            </a:r>
            <a:endParaRPr kumimoji="0" lang="sv-S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Chart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8210230"/>
              </p:ext>
            </p:extLst>
          </p:nvPr>
        </p:nvGraphicFramePr>
        <p:xfrm>
          <a:off x="107504" y="2132856"/>
          <a:ext cx="8856662" cy="4463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extruta 13"/>
          <p:cNvSpPr txBox="1"/>
          <p:nvPr/>
        </p:nvSpPr>
        <p:spPr>
          <a:xfrm>
            <a:off x="2195736" y="1131083"/>
            <a:ext cx="61926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Har någon i din familj ansökt hos Migrationsverket på </a:t>
            </a:r>
          </a:p>
          <a:p>
            <a:r>
              <a:rPr lang="sv-SE" dirty="0"/>
              <a:t>anknytning till dig för att få komma till Sverige?</a:t>
            </a:r>
          </a:p>
        </p:txBody>
      </p:sp>
      <p:sp>
        <p:nvSpPr>
          <p:cNvPr id="17" name="Platshållare för bildnumm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E3788-3456-43BD-A5E2-20DB438D0918}" type="slidenum">
              <a:rPr lang="sv-SE" smtClean="0"/>
              <a:pPr/>
              <a:t>9</a:t>
            </a:fld>
            <a:endParaRPr lang="sv-SE" dirty="0"/>
          </a:p>
        </p:txBody>
      </p:sp>
      <p:sp>
        <p:nvSpPr>
          <p:cNvPr id="18" name="Platshållare för sidfot 17"/>
          <p:cNvSpPr>
            <a:spLocks noGrp="1"/>
          </p:cNvSpPr>
          <p:nvPr>
            <p:ph type="ftr" sz="quarter" idx="11"/>
          </p:nvPr>
        </p:nvSpPr>
        <p:spPr>
          <a:xfrm>
            <a:off x="179512" y="6356350"/>
            <a:ext cx="8784976" cy="365125"/>
          </a:xfrm>
        </p:spPr>
        <p:txBody>
          <a:bodyPr/>
          <a:lstStyle/>
          <a:p>
            <a:r>
              <a:rPr lang="sv-SE" dirty="0">
                <a:solidFill>
                  <a:schemeClr val="tx1"/>
                </a:solidFill>
              </a:rPr>
              <a:t>© Invandrarindex                                                                                                                                                                                                     </a:t>
            </a:r>
            <a:fld id="{27862DE9-ECC0-4F57-B426-A30301B562CF}" type="slidenum">
              <a:rPr lang="sv-SE" smtClean="0">
                <a:solidFill>
                  <a:schemeClr val="tx1"/>
                </a:solidFill>
              </a:rPr>
              <a:pPr/>
              <a:t>9</a:t>
            </a:fld>
            <a:endParaRPr lang="sv-SE" dirty="0">
              <a:solidFill>
                <a:schemeClr val="tx1"/>
              </a:solidFill>
            </a:endParaRPr>
          </a:p>
        </p:txBody>
      </p:sp>
      <p:pic>
        <p:nvPicPr>
          <p:cNvPr id="9" name="Bildobjekt 8" descr="C:\Users\ProBook 4510s\Dropbox\Invandrarindex\iilogga.pn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260648"/>
            <a:ext cx="1113027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ruta 10"/>
          <p:cNvSpPr txBox="1"/>
          <p:nvPr/>
        </p:nvSpPr>
        <p:spPr>
          <a:xfrm>
            <a:off x="8393556" y="6078116"/>
            <a:ext cx="56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%</a:t>
            </a:r>
          </a:p>
        </p:txBody>
      </p:sp>
      <p:graphicFrame>
        <p:nvGraphicFramePr>
          <p:cNvPr id="13" name="legend">
            <a:extLst>
              <a:ext uri="{FF2B5EF4-FFF2-40B4-BE49-F238E27FC236}">
                <a16:creationId xmlns:a16="http://schemas.microsoft.com/office/drawing/2014/main" id="{D4399E57-C727-49A2-B369-E7A69AE205E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5471626"/>
              </p:ext>
            </p:extLst>
          </p:nvPr>
        </p:nvGraphicFramePr>
        <p:xfrm>
          <a:off x="2868246" y="1797300"/>
          <a:ext cx="5040560" cy="4628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5" name="textruta 9">
            <a:extLst>
              <a:ext uri="{FF2B5EF4-FFF2-40B4-BE49-F238E27FC236}">
                <a16:creationId xmlns:a16="http://schemas.microsoft.com/office/drawing/2014/main" id="{6EE3463A-175A-4665-BA1D-E2E8EA2036F0}"/>
              </a:ext>
            </a:extLst>
          </p:cNvPr>
          <p:cNvSpPr txBox="1"/>
          <p:nvPr/>
        </p:nvSpPr>
        <p:spPr>
          <a:xfrm>
            <a:off x="7908806" y="107921"/>
            <a:ext cx="4796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dirty="0">
                <a:solidFill>
                  <a:srgbClr val="0070C0"/>
                </a:solidFill>
              </a:rPr>
              <a:t>Bas </a:t>
            </a:r>
          </a:p>
          <a:p>
            <a:endParaRPr lang="sv-SE" dirty="0"/>
          </a:p>
        </p:txBody>
      </p:sp>
      <p:graphicFrame>
        <p:nvGraphicFramePr>
          <p:cNvPr id="16" name="Response|ACCESSLEVEL|q27|0|#||">
            <a:extLst>
              <a:ext uri="{FF2B5EF4-FFF2-40B4-BE49-F238E27FC236}">
                <a16:creationId xmlns:a16="http://schemas.microsoft.com/office/drawing/2014/main" id="{071C2577-7046-4705-937C-FF46E07BDB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2654851"/>
              </p:ext>
            </p:extLst>
          </p:nvPr>
        </p:nvGraphicFramePr>
        <p:xfrm>
          <a:off x="8388424" y="144000"/>
          <a:ext cx="576064" cy="25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l"/>
                      <a:r>
                        <a:rPr lang="fr-FR" sz="1400" b="0" dirty="0">
                          <a:solidFill>
                            <a:srgbClr val="0B76C2"/>
                          </a:solidFill>
                        </a:rPr>
                        <a:t>1004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9698242"/>
      </p:ext>
    </p:extLst>
  </p:cSld>
  <p:clrMapOvr>
    <a:masterClrMapping/>
  </p:clrMapOvr>
  <p:transition advClick="0" advTm="13375">
    <p:random/>
  </p:transition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11729</TotalTime>
  <Words>605</Words>
  <Application>Microsoft Office PowerPoint</Application>
  <PresentationFormat>On-screen Show (4:3)</PresentationFormat>
  <Paragraphs>223</Paragraphs>
  <Slides>24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Calibri</vt:lpstr>
      <vt:lpstr>Times New Roman</vt:lpstr>
      <vt:lpstr>Office-tema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ProBook 4510s</dc:creator>
  <cp:lastModifiedBy>Fredrik Lundvall</cp:lastModifiedBy>
  <cp:revision>1023</cp:revision>
  <dcterms:created xsi:type="dcterms:W3CDTF">2014-05-27T09:20:22Z</dcterms:created>
  <dcterms:modified xsi:type="dcterms:W3CDTF">2017-11-29T19:16:12Z</dcterms:modified>
</cp:coreProperties>
</file>