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3400" cy="7556500"/>
  <p:notesSz cx="10693400" cy="7556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79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812226" y="2943844"/>
            <a:ext cx="215677" cy="174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305516" y="2985618"/>
            <a:ext cx="593474" cy="132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59"/>
            <a:ext cx="9624059" cy="1209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5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7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1" Type="http://schemas.openxmlformats.org/officeDocument/2006/relationships/image" Target="../media/image12.jpg"/><Relationship Id="rId12" Type="http://schemas.openxmlformats.org/officeDocument/2006/relationships/image" Target="../media/image13.jpg"/><Relationship Id="rId13" Type="http://schemas.openxmlformats.org/officeDocument/2006/relationships/image" Target="../media/image14.jpg"/><Relationship Id="rId14" Type="http://schemas.openxmlformats.org/officeDocument/2006/relationships/image" Target="../media/image15.jpg"/><Relationship Id="rId15" Type="http://schemas.openxmlformats.org/officeDocument/2006/relationships/image" Target="../media/image16.jpg"/><Relationship Id="rId16" Type="http://schemas.openxmlformats.org/officeDocument/2006/relationships/notesSlide" Target="../notesSlides/notesSlide1.xml"/><Relationship Id="rId17" Type="http://schemas.openxmlformats.org/officeDocument/2006/relationships/slide" Target="slide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Relationship Id="rId4" Type="http://schemas.openxmlformats.org/officeDocument/2006/relationships/image" Target="../media/image19.png"/><Relationship Id="rId5" Type="http://schemas.openxmlformats.org/officeDocument/2006/relationships/image" Target="../media/image20.jpg"/><Relationship Id="rId6" Type="http://schemas.openxmlformats.org/officeDocument/2006/relationships/image" Target="../media/image21.png"/><Relationship Id="rId7" Type="http://schemas.openxmlformats.org/officeDocument/2006/relationships/image" Target="../media/image22.jpg"/><Relationship Id="rId8" Type="http://schemas.openxmlformats.org/officeDocument/2006/relationships/image" Target="../media/image23.png"/><Relationship Id="rId9" Type="http://schemas.openxmlformats.org/officeDocument/2006/relationships/image" Target="../media/image24.jpg"/><Relationship Id="rId10" Type="http://schemas.openxmlformats.org/officeDocument/2006/relationships/image" Target="../media/image25.png"/><Relationship Id="rId11" Type="http://schemas.openxmlformats.org/officeDocument/2006/relationships/image" Target="../media/image26.jpg"/><Relationship Id="rId12" Type="http://schemas.openxmlformats.org/officeDocument/2006/relationships/image" Target="../media/image27.png"/><Relationship Id="rId13" Type="http://schemas.openxmlformats.org/officeDocument/2006/relationships/image" Target="../media/image28.jpg"/><Relationship Id="rId14" Type="http://schemas.openxmlformats.org/officeDocument/2006/relationships/image" Target="../media/image29.png"/><Relationship Id="rId15" Type="http://schemas.openxmlformats.org/officeDocument/2006/relationships/image" Target="../media/image30.jpg"/><Relationship Id="rId16" Type="http://schemas.openxmlformats.org/officeDocument/2006/relationships/image" Target="../media/image31.png"/><Relationship Id="rId17" Type="http://schemas.openxmlformats.org/officeDocument/2006/relationships/image" Target="../media/image32.jpg"/><Relationship Id="rId18" Type="http://schemas.openxmlformats.org/officeDocument/2006/relationships/image" Target="../media/image33.png"/><Relationship Id="rId19" Type="http://schemas.openxmlformats.org/officeDocument/2006/relationships/image" Target="../media/image34.jpg"/><Relationship Id="rId20" Type="http://schemas.openxmlformats.org/officeDocument/2006/relationships/image" Target="../media/image35.png"/><Relationship Id="rId21" Type="http://schemas.openxmlformats.org/officeDocument/2006/relationships/image" Target="../media/image36.jpg"/><Relationship Id="rId22" Type="http://schemas.openxmlformats.org/officeDocument/2006/relationships/image" Target="../media/image37.jpg"/><Relationship Id="rId23" Type="http://schemas.openxmlformats.org/officeDocument/2006/relationships/image" Target="../media/image38.jpg"/><Relationship Id="rId24" Type="http://schemas.openxmlformats.org/officeDocument/2006/relationships/image" Target="../media/image39.png"/><Relationship Id="rId25" Type="http://schemas.openxmlformats.org/officeDocument/2006/relationships/image" Target="../media/image40.jpg"/><Relationship Id="rId26" Type="http://schemas.openxmlformats.org/officeDocument/2006/relationships/image" Target="../media/image41.jpg"/><Relationship Id="rId27" Type="http://schemas.openxmlformats.org/officeDocument/2006/relationships/image" Target="../media/image42.jpg"/><Relationship Id="rId28" Type="http://schemas.openxmlformats.org/officeDocument/2006/relationships/notesSlide" Target="../notesSlides/notesSlide2.xml"/><Relationship Id="rId29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Relationship Id="rId4" Type="http://schemas.openxmlformats.org/officeDocument/2006/relationships/image" Target="../media/image45.jpg"/><Relationship Id="rId5" Type="http://schemas.openxmlformats.org/officeDocument/2006/relationships/image" Target="../media/image46.jpg"/><Relationship Id="rId6" Type="http://schemas.openxmlformats.org/officeDocument/2006/relationships/image" Target="../media/image47.jpg"/><Relationship Id="rId7" Type="http://schemas.openxmlformats.org/officeDocument/2006/relationships/image" Target="../media/image48.jpg"/><Relationship Id="rId8" Type="http://schemas.openxmlformats.org/officeDocument/2006/relationships/notesSlide" Target="../notesSlides/notesSlide3.xml"/><Relationship Id="rId9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jpg"/><Relationship Id="rId6" Type="http://schemas.openxmlformats.org/officeDocument/2006/relationships/image" Target="../media/image53.jpg"/><Relationship Id="rId7" Type="http://schemas.openxmlformats.org/officeDocument/2006/relationships/image" Target="../media/image54.jpg"/><Relationship Id="rId8" Type="http://schemas.openxmlformats.org/officeDocument/2006/relationships/notesSlide" Target="../notesSlides/notesSlide4.xml"/><Relationship Id="rId9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jpg"/><Relationship Id="rId6" Type="http://schemas.openxmlformats.org/officeDocument/2006/relationships/image" Target="../media/image59.jpg"/><Relationship Id="rId7" Type="http://schemas.openxmlformats.org/officeDocument/2006/relationships/image" Target="../media/image60.jpg"/><Relationship Id="rId8" Type="http://schemas.openxmlformats.org/officeDocument/2006/relationships/image" Target="../media/image61.jpg"/><Relationship Id="rId9" Type="http://schemas.openxmlformats.org/officeDocument/2006/relationships/image" Target="../media/image62.jpg"/><Relationship Id="rId10" Type="http://schemas.openxmlformats.org/officeDocument/2006/relationships/image" Target="../media/image63.jpg"/><Relationship Id="rId11" Type="http://schemas.openxmlformats.org/officeDocument/2006/relationships/notesSlide" Target="../notesSlides/notesSlide5.xml"/><Relationship Id="rId12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g"/><Relationship Id="rId3" Type="http://schemas.openxmlformats.org/officeDocument/2006/relationships/image" Target="../media/image65.jpg"/><Relationship Id="rId4" Type="http://schemas.openxmlformats.org/officeDocument/2006/relationships/image" Target="../media/image66.jpg"/><Relationship Id="rId5" Type="http://schemas.openxmlformats.org/officeDocument/2006/relationships/image" Target="../media/image67.jpg"/><Relationship Id="rId6" Type="http://schemas.openxmlformats.org/officeDocument/2006/relationships/image" Target="../media/image68.jpg"/><Relationship Id="rId7" Type="http://schemas.openxmlformats.org/officeDocument/2006/relationships/image" Target="../media/image69.jpg"/><Relationship Id="rId8" Type="http://schemas.openxmlformats.org/officeDocument/2006/relationships/image" Target="../media/image70.jpg"/><Relationship Id="rId9" Type="http://schemas.openxmlformats.org/officeDocument/2006/relationships/image" Target="../media/image71.jpg"/><Relationship Id="rId10" Type="http://schemas.openxmlformats.org/officeDocument/2006/relationships/image" Target="../media/image72.jpg"/><Relationship Id="rId11" Type="http://schemas.openxmlformats.org/officeDocument/2006/relationships/image" Target="../media/image73.png"/><Relationship Id="rId12" Type="http://schemas.openxmlformats.org/officeDocument/2006/relationships/hyperlink" Target="mailto:fredrik.torberger@kairosfuture.com" TargetMode="External"/><Relationship Id="rId13" Type="http://schemas.openxmlformats.org/officeDocument/2006/relationships/notesSlide" Target="../notesSlides/notesSlide6.xml"/><Relationship Id="rId1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g"/><Relationship Id="rId3" Type="http://schemas.openxmlformats.org/officeDocument/2006/relationships/image" Target="../media/image75.png"/><Relationship Id="rId4" Type="http://schemas.openxmlformats.org/officeDocument/2006/relationships/hyperlink" Target="http://www.kairosfuture.com/" TargetMode="External"/><Relationship Id="rId5" Type="http://schemas.openxmlformats.org/officeDocument/2006/relationships/notesSlide" Target="../notesSlides/notesSlide7.xml"/><Relationship Id="rId6" Type="http://schemas.openxmlformats.org/officeDocument/2006/relationships/slide" Target="slide7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444500"/>
            <a:ext cx="4914900" cy="275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116870" y="2878877"/>
            <a:ext cx="1270" cy="321945"/>
          </a:xfrm>
          <a:custGeom>
            <a:avLst/>
            <a:gdLst/>
            <a:ahLst/>
            <a:cxnLst/>
            <a:rect l="l" t="t" r="r" b="b"/>
            <a:pathLst>
              <a:path w="1270" h="321944">
                <a:moveTo>
                  <a:pt x="0" y="321522"/>
                </a:moveTo>
                <a:lnTo>
                  <a:pt x="1229" y="321522"/>
                </a:lnTo>
                <a:lnTo>
                  <a:pt x="1229" y="0"/>
                </a:lnTo>
                <a:lnTo>
                  <a:pt x="0" y="0"/>
                </a:lnTo>
                <a:lnTo>
                  <a:pt x="0" y="32152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12226" y="2943844"/>
            <a:ext cx="215677" cy="174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16" y="2985618"/>
            <a:ext cx="593474" cy="132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03200" y="444500"/>
            <a:ext cx="4914265" cy="275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2595">
              <a:lnSpc>
                <a:spcPct val="100000"/>
              </a:lnSpc>
              <a:tabLst>
                <a:tab pos="1052830" algn="l"/>
                <a:tab pos="1759585" algn="l"/>
              </a:tabLst>
            </a:pP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FU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	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TR</a:t>
            </a:r>
            <a:r>
              <a:rPr dirty="0" sz="800" spc="-3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2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Y	</a:t>
            </a:r>
            <a:r>
              <a:rPr dirty="0" sz="8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8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800">
              <a:latin typeface="Constantia"/>
              <a:cs typeface="Constantia"/>
            </a:endParaRPr>
          </a:p>
          <a:p>
            <a:pPr marL="466725">
              <a:lnSpc>
                <a:spcPts val="710"/>
              </a:lnSpc>
              <a:spcBef>
                <a:spcPts val="55"/>
              </a:spcBef>
              <a:tabLst>
                <a:tab pos="1168400" algn="l"/>
                <a:tab pos="1811020" algn="l"/>
              </a:tabLst>
            </a:pPr>
            <a:r>
              <a:rPr dirty="0" sz="600" spc="15">
                <a:latin typeface="Constantia"/>
                <a:cs typeface="Constantia"/>
              </a:rPr>
              <a:t>Res</a:t>
            </a:r>
            <a:r>
              <a:rPr dirty="0" sz="600" spc="10">
                <a:latin typeface="Constantia"/>
                <a:cs typeface="Constantia"/>
              </a:rPr>
              <a:t>e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c</a:t>
            </a:r>
            <a:r>
              <a:rPr dirty="0" sz="600" spc="20">
                <a:latin typeface="Constantia"/>
                <a:cs typeface="Constantia"/>
              </a:rPr>
              <a:t>h</a:t>
            </a:r>
            <a:r>
              <a:rPr dirty="0" sz="600">
                <a:latin typeface="Constantia"/>
                <a:cs typeface="Constantia"/>
              </a:rPr>
              <a:t>-	</a:t>
            </a:r>
            <a:r>
              <a:rPr dirty="0" sz="600" spc="10">
                <a:latin typeface="Constantia"/>
                <a:cs typeface="Constantia"/>
              </a:rPr>
              <a:t>F</a:t>
            </a:r>
            <a:r>
              <a:rPr dirty="0" sz="600" spc="25">
                <a:latin typeface="Constantia"/>
                <a:cs typeface="Constantia"/>
              </a:rPr>
              <a:t>u</a:t>
            </a:r>
            <a:r>
              <a:rPr dirty="0" sz="600" spc="10">
                <a:latin typeface="Constantia"/>
                <a:cs typeface="Constantia"/>
              </a:rPr>
              <a:t>t</a:t>
            </a:r>
            <a:r>
              <a:rPr dirty="0" sz="600" spc="25">
                <a:latin typeface="Constantia"/>
                <a:cs typeface="Constantia"/>
              </a:rPr>
              <a:t>u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3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-	</a:t>
            </a:r>
            <a:r>
              <a:rPr dirty="0" sz="600" spc="10">
                <a:latin typeface="Constantia"/>
                <a:cs typeface="Constantia"/>
              </a:rPr>
              <a:t>S</a:t>
            </a:r>
            <a:r>
              <a:rPr dirty="0" sz="600" spc="5">
                <a:latin typeface="Constantia"/>
                <a:cs typeface="Constantia"/>
              </a:rPr>
              <a:t>t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>
                <a:latin typeface="Constantia"/>
                <a:cs typeface="Constantia"/>
              </a:rPr>
              <a:t>t</a:t>
            </a:r>
            <a:r>
              <a:rPr dirty="0" sz="600" spc="15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g</a:t>
            </a:r>
            <a:r>
              <a:rPr dirty="0" sz="600">
                <a:latin typeface="Constantia"/>
                <a:cs typeface="Constantia"/>
              </a:rPr>
              <a:t>y</a:t>
            </a:r>
            <a:endParaRPr sz="600">
              <a:latin typeface="Constantia"/>
              <a:cs typeface="Constantia"/>
            </a:endParaRPr>
          </a:p>
          <a:p>
            <a:pPr marL="537845">
              <a:lnSpc>
                <a:spcPts val="710"/>
              </a:lnSpc>
              <a:tabLst>
                <a:tab pos="1198880" algn="l"/>
                <a:tab pos="1730375" algn="l"/>
              </a:tabLst>
            </a:pPr>
            <a:r>
              <a:rPr dirty="0" sz="600" spc="20">
                <a:latin typeface="Constantia"/>
                <a:cs typeface="Constantia"/>
              </a:rPr>
              <a:t>b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d	</a:t>
            </a:r>
            <a:r>
              <a:rPr dirty="0" sz="600" spc="20">
                <a:latin typeface="Constantia"/>
                <a:cs typeface="Constantia"/>
              </a:rPr>
              <a:t>b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d	</a:t>
            </a:r>
            <a:r>
              <a:rPr dirty="0" sz="600" spc="20">
                <a:latin typeface="Constantia"/>
                <a:cs typeface="Constantia"/>
              </a:rPr>
              <a:t>en</a:t>
            </a:r>
            <a:r>
              <a:rPr dirty="0" sz="600" spc="0">
                <a:latin typeface="Constantia"/>
                <a:cs typeface="Constantia"/>
              </a:rPr>
              <a:t>f</a:t>
            </a:r>
            <a:r>
              <a:rPr dirty="0" sz="600" spc="10">
                <a:latin typeface="Constantia"/>
                <a:cs typeface="Constantia"/>
              </a:rPr>
              <a:t>o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10">
                <a:latin typeface="Constantia"/>
                <a:cs typeface="Constantia"/>
              </a:rPr>
              <a:t>c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35">
                <a:latin typeface="Constantia"/>
                <a:cs typeface="Constantia"/>
              </a:rPr>
              <a:t>m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n</a:t>
            </a:r>
            <a:r>
              <a:rPr dirty="0" sz="600">
                <a:latin typeface="Constantia"/>
                <a:cs typeface="Constantia"/>
              </a:rPr>
              <a:t>t</a:t>
            </a:r>
            <a:endParaRPr sz="600">
              <a:latin typeface="Constantia"/>
              <a:cs typeface="Constantia"/>
            </a:endParaRPr>
          </a:p>
          <a:p>
            <a:pPr marL="483870">
              <a:lnSpc>
                <a:spcPct val="100000"/>
              </a:lnSpc>
              <a:spcBef>
                <a:spcPts val="70"/>
              </a:spcBef>
              <a:tabLst>
                <a:tab pos="1160145" algn="l"/>
              </a:tabLst>
            </a:pPr>
            <a:r>
              <a:rPr dirty="0" sz="600" spc="0">
                <a:latin typeface="Constantia"/>
                <a:cs typeface="Constantia"/>
              </a:rPr>
              <a:t>f</a:t>
            </a:r>
            <a:r>
              <a:rPr dirty="0" sz="600" spc="10">
                <a:latin typeface="Constantia"/>
                <a:cs typeface="Constantia"/>
              </a:rPr>
              <a:t>o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10">
                <a:latin typeface="Constantia"/>
                <a:cs typeface="Constantia"/>
              </a:rPr>
              <a:t>i</a:t>
            </a:r>
            <a:r>
              <a:rPr dirty="0" sz="600" spc="5">
                <a:latin typeface="Constantia"/>
                <a:cs typeface="Constantia"/>
              </a:rPr>
              <a:t>g</a:t>
            </a:r>
            <a:r>
              <a:rPr dirty="0" sz="600" spc="20">
                <a:latin typeface="Constantia"/>
                <a:cs typeface="Constantia"/>
              </a:rPr>
              <a:t>h</a:t>
            </a:r>
            <a:r>
              <a:rPr dirty="0" sz="600">
                <a:latin typeface="Constantia"/>
                <a:cs typeface="Constantia"/>
              </a:rPr>
              <a:t>t	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0">
                <a:latin typeface="Constantia"/>
                <a:cs typeface="Constantia"/>
              </a:rPr>
              <a:t>t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t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g</a:t>
            </a:r>
            <a:r>
              <a:rPr dirty="0" sz="600">
                <a:latin typeface="Constantia"/>
                <a:cs typeface="Constantia"/>
              </a:rPr>
              <a:t>y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3200" y="444500"/>
            <a:ext cx="4914900" cy="2434590"/>
          </a:xfrm>
          <a:custGeom>
            <a:avLst/>
            <a:gdLst/>
            <a:ahLst/>
            <a:cxnLst/>
            <a:rect l="l" t="t" r="r" b="b"/>
            <a:pathLst>
              <a:path w="4914900" h="2434590">
                <a:moveTo>
                  <a:pt x="0" y="2434377"/>
                </a:moveTo>
                <a:lnTo>
                  <a:pt x="4914900" y="2434377"/>
                </a:lnTo>
                <a:lnTo>
                  <a:pt x="4914900" y="0"/>
                </a:lnTo>
                <a:lnTo>
                  <a:pt x="0" y="0"/>
                </a:lnTo>
                <a:lnTo>
                  <a:pt x="0" y="24343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2878877"/>
            <a:ext cx="4914900" cy="321945"/>
          </a:xfrm>
          <a:custGeom>
            <a:avLst/>
            <a:gdLst/>
            <a:ahLst/>
            <a:cxnLst/>
            <a:rect l="l" t="t" r="r" b="b"/>
            <a:pathLst>
              <a:path w="4914900" h="321944">
                <a:moveTo>
                  <a:pt x="0" y="0"/>
                </a:moveTo>
                <a:lnTo>
                  <a:pt x="4914900" y="0"/>
                </a:lnTo>
                <a:lnTo>
                  <a:pt x="4914900" y="321522"/>
                </a:lnTo>
                <a:lnTo>
                  <a:pt x="0" y="3215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812226" y="2943844"/>
            <a:ext cx="215677" cy="174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05516" y="2985618"/>
            <a:ext cx="593474" cy="132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31400" y="1418938"/>
            <a:ext cx="967703" cy="728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09550" y="450850"/>
            <a:ext cx="4902200" cy="274320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5120" marR="319405">
              <a:lnSpc>
                <a:spcPts val="1770"/>
              </a:lnSpc>
            </a:pPr>
            <a:r>
              <a:rPr dirty="0" sz="1650" spc="-30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i 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pe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företa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o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ch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organ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is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at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one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at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för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å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ch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form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 framt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50" spc="-5">
                <a:solidFill>
                  <a:srgbClr val="5F5F5F"/>
                </a:solidFill>
                <a:latin typeface="Arial"/>
                <a:cs typeface="Arial"/>
              </a:rPr>
              <a:t>de</a:t>
            </a:r>
            <a:r>
              <a:rPr dirty="0" sz="1650">
                <a:solidFill>
                  <a:srgbClr val="5F5F5F"/>
                </a:solidFill>
                <a:latin typeface="Arial"/>
                <a:cs typeface="Arial"/>
              </a:rPr>
              <a:t>n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500">
              <a:latin typeface="Times New Roman"/>
              <a:cs typeface="Times New Roman"/>
            </a:endParaRPr>
          </a:p>
          <a:p>
            <a:pPr marL="815340">
              <a:lnSpc>
                <a:spcPts val="1000"/>
              </a:lnSpc>
            </a:pPr>
          </a:p>
          <a:p>
            <a:pPr algn="ctr" marR="16510">
              <a:lnSpc>
                <a:spcPct val="100000"/>
              </a:lnSpc>
              <a:spcBef>
                <a:spcPts val="795"/>
              </a:spcBef>
            </a:pPr>
            <a:r>
              <a:rPr dirty="0" sz="1100" spc="5">
                <a:solidFill>
                  <a:srgbClr val="5F5F5F"/>
                </a:solidFill>
                <a:latin typeface="Arial"/>
                <a:cs typeface="Arial"/>
              </a:rPr>
              <a:t>K</a:t>
            </a:r>
            <a:r>
              <a:rPr dirty="0" sz="1100" spc="5">
                <a:solidFill>
                  <a:srgbClr val="5F5F5F"/>
                </a:solidFill>
                <a:latin typeface="Arial"/>
                <a:cs typeface="Arial"/>
              </a:rPr>
              <a:t>airos</a:t>
            </a:r>
            <a:r>
              <a:rPr dirty="0" sz="11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5F5F5F"/>
                </a:solidFill>
                <a:latin typeface="Arial"/>
                <a:cs typeface="Arial"/>
              </a:rPr>
              <a:t>(</a:t>
            </a:r>
            <a:r>
              <a:rPr dirty="0" sz="1250" spc="-5">
                <a:solidFill>
                  <a:srgbClr val="5F5F5F"/>
                </a:solidFill>
                <a:latin typeface="Arial"/>
                <a:cs typeface="Arial"/>
              </a:rPr>
              <a:t>κ</a:t>
            </a:r>
            <a:r>
              <a:rPr dirty="0" sz="1250" spc="15">
                <a:solidFill>
                  <a:srgbClr val="5F5F5F"/>
                </a:solidFill>
                <a:latin typeface="Arial"/>
                <a:cs typeface="Arial"/>
              </a:rPr>
              <a:t>αιρ</a:t>
            </a:r>
            <a:r>
              <a:rPr dirty="0" sz="1250" spc="10">
                <a:solidFill>
                  <a:srgbClr val="5F5F5F"/>
                </a:solidFill>
                <a:latin typeface="Arial"/>
                <a:cs typeface="Arial"/>
              </a:rPr>
              <a:t>ός</a:t>
            </a:r>
            <a:r>
              <a:rPr dirty="0" sz="700" spc="5">
                <a:solidFill>
                  <a:srgbClr val="5F5F5F"/>
                </a:solidFill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  <a:p>
            <a:pPr algn="ctr" marL="1628775" marR="1644014">
              <a:lnSpc>
                <a:spcPts val="930"/>
              </a:lnSpc>
              <a:spcBef>
                <a:spcPts val="95"/>
              </a:spcBef>
            </a:pP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är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det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an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ika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ekiska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beg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eppet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f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ör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t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id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eller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t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id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f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ör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f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ö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änd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ing.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1057" y="1427537"/>
            <a:ext cx="716280" cy="71437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955"/>
              </a:lnSpc>
            </a:pP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FUTU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RE</a:t>
            </a:r>
            <a:endParaRPr sz="800">
              <a:latin typeface="Constantia"/>
              <a:cs typeface="Constantia"/>
            </a:endParaRPr>
          </a:p>
          <a:p>
            <a:pPr algn="ctr" marL="185420" marR="177165">
              <a:lnSpc>
                <a:spcPct val="98300"/>
              </a:lnSpc>
              <a:spcBef>
                <a:spcPts val="5"/>
              </a:spcBef>
            </a:pPr>
            <a:r>
              <a:rPr dirty="0" sz="650" spc="-15">
                <a:latin typeface="Constantia"/>
                <a:cs typeface="Constantia"/>
              </a:rPr>
              <a:t>R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-5">
                <a:latin typeface="Constantia"/>
                <a:cs typeface="Constantia"/>
              </a:rPr>
              <a:t>s</a:t>
            </a:r>
            <a:r>
              <a:rPr dirty="0" sz="650" spc="-10">
                <a:latin typeface="Constantia"/>
                <a:cs typeface="Constantia"/>
              </a:rPr>
              <a:t>ea</a:t>
            </a:r>
            <a:r>
              <a:rPr dirty="0" sz="650" spc="-15">
                <a:latin typeface="Constantia"/>
                <a:cs typeface="Constantia"/>
              </a:rPr>
              <a:t>r</a:t>
            </a:r>
            <a:r>
              <a:rPr dirty="0" sz="650" spc="-10">
                <a:latin typeface="Constantia"/>
                <a:cs typeface="Constantia"/>
              </a:rPr>
              <a:t>ch</a:t>
            </a:r>
            <a:r>
              <a:rPr dirty="0" sz="650" spc="-5">
                <a:latin typeface="Constantia"/>
                <a:cs typeface="Constantia"/>
              </a:rPr>
              <a:t>-</a:t>
            </a:r>
            <a:r>
              <a:rPr dirty="0" sz="650" spc="-5">
                <a:latin typeface="Constantia"/>
                <a:cs typeface="Constantia"/>
              </a:rPr>
              <a:t> </a:t>
            </a:r>
            <a:r>
              <a:rPr dirty="0" sz="650" spc="-10">
                <a:latin typeface="Constantia"/>
                <a:cs typeface="Constantia"/>
              </a:rPr>
              <a:t>ba</a:t>
            </a:r>
            <a:r>
              <a:rPr dirty="0" sz="650" spc="-5">
                <a:latin typeface="Constantia"/>
                <a:cs typeface="Constantia"/>
              </a:rPr>
              <a:t>s</a:t>
            </a:r>
            <a:r>
              <a:rPr dirty="0" sz="650" spc="-10">
                <a:latin typeface="Constantia"/>
                <a:cs typeface="Constantia"/>
              </a:rPr>
              <a:t>ed</a:t>
            </a:r>
            <a:r>
              <a:rPr dirty="0" sz="650" spc="-10">
                <a:latin typeface="Constantia"/>
                <a:cs typeface="Constantia"/>
              </a:rPr>
              <a:t> fo</a:t>
            </a:r>
            <a:r>
              <a:rPr dirty="0" sz="650" spc="-15">
                <a:latin typeface="Constantia"/>
                <a:cs typeface="Constantia"/>
              </a:rPr>
              <a:t>r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-5">
                <a:latin typeface="Constantia"/>
                <a:cs typeface="Constantia"/>
              </a:rPr>
              <a:t>s</a:t>
            </a:r>
            <a:r>
              <a:rPr dirty="0" sz="650" spc="-10">
                <a:latin typeface="Constantia"/>
                <a:cs typeface="Constantia"/>
              </a:rPr>
              <a:t>i</a:t>
            </a:r>
            <a:r>
              <a:rPr dirty="0" sz="650" spc="-15">
                <a:latin typeface="Constantia"/>
                <a:cs typeface="Constantia"/>
              </a:rPr>
              <a:t>g</a:t>
            </a:r>
            <a:r>
              <a:rPr dirty="0" sz="650" spc="-10">
                <a:latin typeface="Constantia"/>
                <a:cs typeface="Constantia"/>
              </a:rPr>
              <a:t>h</a:t>
            </a:r>
            <a:r>
              <a:rPr dirty="0" sz="650" spc="-5">
                <a:latin typeface="Constantia"/>
                <a:cs typeface="Constantia"/>
              </a:rPr>
              <a:t>t</a:t>
            </a:r>
            <a:endParaRPr sz="650">
              <a:latin typeface="Constantia"/>
              <a:cs typeface="Constant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7764" y="1427537"/>
            <a:ext cx="716280" cy="71437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algn="ctr" marL="635">
              <a:lnSpc>
                <a:spcPts val="955"/>
              </a:lnSpc>
            </a:pP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800" spc="-4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2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endParaRPr sz="800">
              <a:latin typeface="Constantia"/>
              <a:cs typeface="Constantia"/>
            </a:endParaRPr>
          </a:p>
          <a:p>
            <a:pPr algn="ctr" marL="217804" marR="209550">
              <a:lnSpc>
                <a:spcPct val="98300"/>
              </a:lnSpc>
              <a:spcBef>
                <a:spcPts val="5"/>
              </a:spcBef>
            </a:pPr>
            <a:r>
              <a:rPr dirty="0" sz="650" spc="-15">
                <a:latin typeface="Constantia"/>
                <a:cs typeface="Constantia"/>
              </a:rPr>
              <a:t>F</a:t>
            </a:r>
            <a:r>
              <a:rPr dirty="0" sz="650" spc="-5">
                <a:latin typeface="Constantia"/>
                <a:cs typeface="Constantia"/>
              </a:rPr>
              <a:t>u</a:t>
            </a:r>
            <a:r>
              <a:rPr dirty="0" sz="650" spc="-10">
                <a:latin typeface="Constantia"/>
                <a:cs typeface="Constantia"/>
              </a:rPr>
              <a:t>t</a:t>
            </a:r>
            <a:r>
              <a:rPr dirty="0" sz="650" spc="-5">
                <a:latin typeface="Constantia"/>
                <a:cs typeface="Constantia"/>
              </a:rPr>
              <a:t>u</a:t>
            </a:r>
            <a:r>
              <a:rPr dirty="0" sz="650" spc="-15">
                <a:latin typeface="Constantia"/>
                <a:cs typeface="Constantia"/>
              </a:rPr>
              <a:t>r</a:t>
            </a:r>
            <a:r>
              <a:rPr dirty="0" sz="650">
                <a:latin typeface="Constantia"/>
                <a:cs typeface="Constantia"/>
              </a:rPr>
              <a:t>e</a:t>
            </a:r>
            <a:r>
              <a:rPr dirty="0" sz="650" spc="-5">
                <a:latin typeface="Constantia"/>
                <a:cs typeface="Constantia"/>
              </a:rPr>
              <a:t>-</a:t>
            </a:r>
            <a:r>
              <a:rPr dirty="0" sz="650" spc="-5">
                <a:latin typeface="Constantia"/>
                <a:cs typeface="Constantia"/>
              </a:rPr>
              <a:t> </a:t>
            </a:r>
            <a:r>
              <a:rPr dirty="0" sz="650" spc="-10">
                <a:latin typeface="Constantia"/>
                <a:cs typeface="Constantia"/>
              </a:rPr>
              <a:t>ba</a:t>
            </a:r>
            <a:r>
              <a:rPr dirty="0" sz="650" spc="-5">
                <a:latin typeface="Constantia"/>
                <a:cs typeface="Constantia"/>
              </a:rPr>
              <a:t>s</a:t>
            </a:r>
            <a:r>
              <a:rPr dirty="0" sz="650" spc="-10">
                <a:latin typeface="Constantia"/>
                <a:cs typeface="Constantia"/>
              </a:rPr>
              <a:t>ed</a:t>
            </a:r>
            <a:r>
              <a:rPr dirty="0" sz="650" spc="-10">
                <a:latin typeface="Constantia"/>
                <a:cs typeface="Constantia"/>
              </a:rPr>
              <a:t> </a:t>
            </a:r>
            <a:r>
              <a:rPr dirty="0" sz="650" spc="-5">
                <a:latin typeface="Constantia"/>
                <a:cs typeface="Constantia"/>
              </a:rPr>
              <a:t>s</a:t>
            </a:r>
            <a:r>
              <a:rPr dirty="0" sz="650" spc="-10">
                <a:latin typeface="Constantia"/>
                <a:cs typeface="Constantia"/>
              </a:rPr>
              <a:t>t</a:t>
            </a:r>
            <a:r>
              <a:rPr dirty="0" sz="650" spc="-20">
                <a:latin typeface="Constantia"/>
                <a:cs typeface="Constantia"/>
              </a:rPr>
              <a:t>r</a:t>
            </a:r>
            <a:r>
              <a:rPr dirty="0" sz="650" spc="-10">
                <a:latin typeface="Constantia"/>
                <a:cs typeface="Constantia"/>
              </a:rPr>
              <a:t>a</a:t>
            </a:r>
            <a:r>
              <a:rPr dirty="0" sz="650" spc="-20">
                <a:latin typeface="Constantia"/>
                <a:cs typeface="Constantia"/>
              </a:rPr>
              <a:t>t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0">
                <a:latin typeface="Constantia"/>
                <a:cs typeface="Constantia"/>
              </a:rPr>
              <a:t>g</a:t>
            </a:r>
            <a:r>
              <a:rPr dirty="0" sz="650" spc="-5">
                <a:latin typeface="Constantia"/>
                <a:cs typeface="Constantia"/>
              </a:rPr>
              <a:t>y</a:t>
            </a:r>
            <a:endParaRPr sz="65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95663" y="1427537"/>
            <a:ext cx="716280" cy="71437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marL="163195">
              <a:lnSpc>
                <a:spcPts val="955"/>
              </a:lnSpc>
            </a:pPr>
            <a:r>
              <a:rPr dirty="0" sz="8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CTI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ON</a:t>
            </a:r>
            <a:endParaRPr sz="800">
              <a:latin typeface="Constantia"/>
              <a:cs typeface="Constantia"/>
            </a:endParaRPr>
          </a:p>
          <a:p>
            <a:pPr marL="133985" marR="125095" indent="80645">
              <a:lnSpc>
                <a:spcPts val="770"/>
              </a:lnSpc>
              <a:spcBef>
                <a:spcPts val="30"/>
              </a:spcBef>
            </a:pPr>
            <a:r>
              <a:rPr dirty="0" sz="650" spc="-10">
                <a:latin typeface="Constantia"/>
                <a:cs typeface="Constantia"/>
              </a:rPr>
              <a:t>St</a:t>
            </a:r>
            <a:r>
              <a:rPr dirty="0" sz="650" spc="-20">
                <a:latin typeface="Constantia"/>
                <a:cs typeface="Constantia"/>
              </a:rPr>
              <a:t>r</a:t>
            </a:r>
            <a:r>
              <a:rPr dirty="0" sz="650" spc="-10">
                <a:latin typeface="Constantia"/>
                <a:cs typeface="Constantia"/>
              </a:rPr>
              <a:t>a</a:t>
            </a:r>
            <a:r>
              <a:rPr dirty="0" sz="650" spc="-20">
                <a:latin typeface="Constantia"/>
                <a:cs typeface="Constantia"/>
              </a:rPr>
              <a:t>t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0">
                <a:latin typeface="Constantia"/>
                <a:cs typeface="Constantia"/>
              </a:rPr>
              <a:t>g</a:t>
            </a:r>
            <a:r>
              <a:rPr dirty="0" sz="650" spc="-5">
                <a:latin typeface="Constantia"/>
                <a:cs typeface="Constantia"/>
              </a:rPr>
              <a:t>y</a:t>
            </a:r>
            <a:r>
              <a:rPr dirty="0" sz="650" spc="-5">
                <a:latin typeface="Constantia"/>
                <a:cs typeface="Constantia"/>
              </a:rPr>
              <a:t> 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-5">
                <a:latin typeface="Constantia"/>
                <a:cs typeface="Constantia"/>
              </a:rPr>
              <a:t>n</a:t>
            </a:r>
            <a:r>
              <a:rPr dirty="0" sz="650" spc="-10">
                <a:latin typeface="Constantia"/>
                <a:cs typeface="Constantia"/>
              </a:rPr>
              <a:t>fo</a:t>
            </a:r>
            <a:r>
              <a:rPr dirty="0" sz="650" spc="-20">
                <a:latin typeface="Constantia"/>
                <a:cs typeface="Constantia"/>
              </a:rPr>
              <a:t>rc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-10">
                <a:latin typeface="Constantia"/>
                <a:cs typeface="Constantia"/>
              </a:rPr>
              <a:t>m</a:t>
            </a:r>
            <a:r>
              <a:rPr dirty="0" sz="650" spc="-10">
                <a:latin typeface="Constantia"/>
                <a:cs typeface="Constantia"/>
              </a:rPr>
              <a:t>e</a:t>
            </a:r>
            <a:r>
              <a:rPr dirty="0" sz="650" spc="-5">
                <a:latin typeface="Constantia"/>
                <a:cs typeface="Constantia"/>
              </a:rPr>
              <a:t>nt</a:t>
            </a:r>
            <a:endParaRPr sz="65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500" y="3272326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197027" y="2943844"/>
            <a:ext cx="215677" cy="174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690316" y="2985618"/>
            <a:ext cx="593474" cy="132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588000" y="444500"/>
            <a:ext cx="4914900" cy="2427605"/>
          </a:xfrm>
          <a:custGeom>
            <a:avLst/>
            <a:gdLst/>
            <a:ahLst/>
            <a:cxnLst/>
            <a:rect l="l" t="t" r="r" b="b"/>
            <a:pathLst>
              <a:path w="4914900" h="2427605">
                <a:moveTo>
                  <a:pt x="0" y="2427071"/>
                </a:moveTo>
                <a:lnTo>
                  <a:pt x="0" y="0"/>
                </a:lnTo>
                <a:lnTo>
                  <a:pt x="4914900" y="0"/>
                </a:lnTo>
                <a:lnTo>
                  <a:pt x="4914900" y="2427071"/>
                </a:lnTo>
                <a:lnTo>
                  <a:pt x="0" y="24270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432899" y="846261"/>
            <a:ext cx="1562100" cy="317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263525">
              <a:lnSpc>
                <a:spcPts val="1200"/>
              </a:lnSpc>
            </a:pPr>
            <a:r>
              <a:rPr dirty="0" sz="1100" spc="15" b="1">
                <a:solidFill>
                  <a:srgbClr val="00B0F0"/>
                </a:solidFill>
                <a:latin typeface="Arial"/>
                <a:cs typeface="Arial"/>
              </a:rPr>
              <a:t>Vä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dirty="0" sz="1100" spc="15" b="1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dirty="0" sz="1100" spc="0" b="1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dirty="0" sz="1100" spc="20" b="1">
                <a:solidFill>
                  <a:srgbClr val="00B0F0"/>
                </a:solidFill>
                <a:latin typeface="Arial"/>
                <a:cs typeface="Arial"/>
              </a:rPr>
              <a:t>mm</a:t>
            </a:r>
            <a:r>
              <a:rPr dirty="0" sz="1100" spc="15" b="1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dirty="0" sz="1100" spc="-10" b="1">
                <a:solidFill>
                  <a:srgbClr val="00B0F0"/>
                </a:solidFill>
                <a:latin typeface="Arial"/>
                <a:cs typeface="Arial"/>
              </a:rPr>
              <a:t>n</a:t>
            </a:r>
            <a:r>
              <a:rPr dirty="0" sz="1100" spc="20" b="1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1100" spc="10" b="1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il</a:t>
            </a:r>
            <a:r>
              <a:rPr dirty="0" sz="1100" spc="-5" b="1">
                <a:solidFill>
                  <a:srgbClr val="00B0F0"/>
                </a:solidFill>
                <a:latin typeface="Arial"/>
                <a:cs typeface="Arial"/>
              </a:rPr>
              <a:t>l</a:t>
            </a:r>
            <a:r>
              <a:rPr dirty="0" sz="1100" spc="-5" b="1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1100" spc="20" b="1">
                <a:solidFill>
                  <a:srgbClr val="00B0F0"/>
                </a:solidFill>
                <a:latin typeface="Arial"/>
                <a:cs typeface="Arial"/>
              </a:rPr>
              <a:t>K</a:t>
            </a:r>
            <a:r>
              <a:rPr dirty="0" sz="1100" spc="15" b="1">
                <a:solidFill>
                  <a:srgbClr val="00B0F0"/>
                </a:solidFill>
                <a:latin typeface="Arial"/>
                <a:cs typeface="Arial"/>
              </a:rPr>
              <a:t>a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dirty="0" sz="1100" spc="5" b="1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dirty="0" sz="1100" spc="0" b="1">
                <a:solidFill>
                  <a:srgbClr val="00B0F0"/>
                </a:solidFill>
                <a:latin typeface="Arial"/>
                <a:cs typeface="Arial"/>
              </a:rPr>
              <a:t>o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dirty="0" sz="1100" spc="20" b="1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1100" spc="0" b="1">
                <a:solidFill>
                  <a:srgbClr val="00B0F0"/>
                </a:solidFill>
                <a:latin typeface="Arial"/>
                <a:cs typeface="Arial"/>
              </a:rPr>
              <a:t>Fu</a:t>
            </a:r>
            <a:r>
              <a:rPr dirty="0" sz="1100" spc="10" b="1">
                <a:solidFill>
                  <a:srgbClr val="00B0F0"/>
                </a:solidFill>
                <a:latin typeface="Arial"/>
                <a:cs typeface="Arial"/>
              </a:rPr>
              <a:t>t</a:t>
            </a:r>
            <a:r>
              <a:rPr dirty="0" sz="1100" spc="0" b="1">
                <a:solidFill>
                  <a:srgbClr val="00B0F0"/>
                </a:solidFill>
                <a:latin typeface="Arial"/>
                <a:cs typeface="Arial"/>
              </a:rPr>
              <a:t>u</a:t>
            </a:r>
            <a:r>
              <a:rPr dirty="0" sz="1100" spc="5" b="1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dirty="0" sz="1100" spc="20" b="1">
                <a:solidFill>
                  <a:srgbClr val="00B0F0"/>
                </a:solidFill>
                <a:latin typeface="Arial"/>
                <a:cs typeface="Arial"/>
              </a:rPr>
              <a:t> </a:t>
            </a:r>
            <a:r>
              <a:rPr dirty="0" sz="1100" spc="0" b="1">
                <a:solidFill>
                  <a:srgbClr val="00B0F0"/>
                </a:solidFill>
                <a:latin typeface="Arial"/>
                <a:cs typeface="Arial"/>
              </a:rPr>
              <a:t>F</a:t>
            </a:r>
            <a:r>
              <a:rPr dirty="0" sz="1100" spc="5" b="1">
                <a:solidFill>
                  <a:srgbClr val="00B0F0"/>
                </a:solidFill>
                <a:latin typeface="Arial"/>
                <a:cs typeface="Arial"/>
              </a:rPr>
              <a:t>r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i</a:t>
            </a:r>
            <a:r>
              <a:rPr dirty="0" sz="1100" spc="15" b="1">
                <a:solidFill>
                  <a:srgbClr val="00B0F0"/>
                </a:solidFill>
                <a:latin typeface="Arial"/>
                <a:cs typeface="Arial"/>
              </a:rPr>
              <a:t>e</a:t>
            </a:r>
            <a:r>
              <a:rPr dirty="0" sz="1100" spc="0" b="1">
                <a:solidFill>
                  <a:srgbClr val="00B0F0"/>
                </a:solidFill>
                <a:latin typeface="Arial"/>
                <a:cs typeface="Arial"/>
              </a:rPr>
              <a:t>nd</a:t>
            </a:r>
            <a:r>
              <a:rPr dirty="0" sz="1100" spc="15" b="1">
                <a:solidFill>
                  <a:srgbClr val="00B0F0"/>
                </a:solidFill>
                <a:latin typeface="Arial"/>
                <a:cs typeface="Arial"/>
              </a:rPr>
              <a:t>s</a:t>
            </a:r>
            <a:r>
              <a:rPr dirty="0" sz="1100" b="1">
                <a:solidFill>
                  <a:srgbClr val="00B0F0"/>
                </a:solidFill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55896" y="2374719"/>
            <a:ext cx="1703705" cy="354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12900"/>
              </a:lnSpc>
            </a:pP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nyhe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oc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appo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edand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vä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ds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ana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oc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dssäk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eg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802372" y="1354677"/>
            <a:ext cx="826135" cy="822960"/>
          </a:xfrm>
          <a:custGeom>
            <a:avLst/>
            <a:gdLst/>
            <a:ahLst/>
            <a:cxnLst/>
            <a:rect l="l" t="t" r="r" b="b"/>
            <a:pathLst>
              <a:path w="826134" h="822960">
                <a:moveTo>
                  <a:pt x="0" y="0"/>
                </a:moveTo>
                <a:lnTo>
                  <a:pt x="825558" y="0"/>
                </a:lnTo>
                <a:lnTo>
                  <a:pt x="825558" y="822951"/>
                </a:lnTo>
                <a:lnTo>
                  <a:pt x="0" y="82295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9047796" y="142050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588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123981" y="13951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4"/>
                </a:moveTo>
                <a:lnTo>
                  <a:pt x="25403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174777" y="142050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327165" y="1408159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3961" y="0"/>
                </a:lnTo>
              </a:path>
            </a:pathLst>
          </a:custGeom>
          <a:ln w="2721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047796" y="144581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9250961" y="144581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9352553" y="142049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8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9149388" y="1445825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12654"/>
                </a:moveTo>
                <a:lnTo>
                  <a:pt x="50792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9276369" y="147114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2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098592" y="149645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588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9225573" y="147113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8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9352553" y="147113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8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9073205" y="1528413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737" y="0"/>
                </a:lnTo>
              </a:path>
            </a:pathLst>
          </a:custGeom>
          <a:ln w="3859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9250961" y="154708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9352553" y="15470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388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9098592" y="154707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8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047796" y="157239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165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9225573" y="159772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980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870019" y="162303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5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8996999" y="162303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201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149388" y="162303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4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250961" y="1597713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403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377943" y="162303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3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530331" y="1597713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12661"/>
                </a:moveTo>
                <a:lnTo>
                  <a:pt x="50792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8920815" y="162304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4"/>
                </a:moveTo>
                <a:lnTo>
                  <a:pt x="25405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276369" y="164834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2" y="0"/>
                </a:lnTo>
              </a:path>
            </a:pathLst>
          </a:custGeom>
          <a:ln w="51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428739" y="162304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12654"/>
                </a:moveTo>
                <a:lnTo>
                  <a:pt x="50796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8844631" y="1673665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0941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327165" y="16610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54" y="0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149388" y="167365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8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8844631" y="1724300"/>
            <a:ext cx="431800" cy="0"/>
          </a:xfrm>
          <a:custGeom>
            <a:avLst/>
            <a:gdLst/>
            <a:ahLst/>
            <a:cxnLst/>
            <a:rect l="l" t="t" r="r" b="b"/>
            <a:pathLst>
              <a:path w="431800" h="0">
                <a:moveTo>
                  <a:pt x="0" y="0"/>
                </a:moveTo>
                <a:lnTo>
                  <a:pt x="431733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301757" y="1705623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165" y="0"/>
                </a:lnTo>
              </a:path>
            </a:pathLst>
          </a:custGeom>
          <a:ln w="386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479535" y="169898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4"/>
                </a:moveTo>
                <a:lnTo>
                  <a:pt x="25388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530331" y="17243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388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8996999" y="1749611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098592" y="1749611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369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301757" y="1723657"/>
            <a:ext cx="76200" cy="52069"/>
          </a:xfrm>
          <a:custGeom>
            <a:avLst/>
            <a:gdLst/>
            <a:ahLst/>
            <a:cxnLst/>
            <a:rect l="l" t="t" r="r" b="b"/>
            <a:pathLst>
              <a:path w="76200" h="52069">
                <a:moveTo>
                  <a:pt x="0" y="51906"/>
                </a:moveTo>
                <a:lnTo>
                  <a:pt x="76184" y="51906"/>
                </a:lnTo>
                <a:lnTo>
                  <a:pt x="76184" y="0"/>
                </a:lnTo>
                <a:lnTo>
                  <a:pt x="0" y="0"/>
                </a:lnTo>
                <a:lnTo>
                  <a:pt x="0" y="5190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9352553" y="174961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4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428739" y="1749611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4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8844631" y="177492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2" y="0"/>
                </a:lnTo>
              </a:path>
            </a:pathLst>
          </a:custGeom>
          <a:ln w="51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8920815" y="177492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9022408" y="177492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2" y="0"/>
                </a:lnTo>
              </a:path>
            </a:pathLst>
          </a:custGeom>
          <a:ln w="5188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9149388" y="1749620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12654"/>
                </a:moveTo>
                <a:lnTo>
                  <a:pt x="50792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8844631" y="180024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368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8996999" y="1800244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3961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9301757" y="1774294"/>
            <a:ext cx="76200" cy="52069"/>
          </a:xfrm>
          <a:custGeom>
            <a:avLst/>
            <a:gdLst/>
            <a:ahLst/>
            <a:cxnLst/>
            <a:rect l="l" t="t" r="r" b="b"/>
            <a:pathLst>
              <a:path w="76200" h="52069">
                <a:moveTo>
                  <a:pt x="0" y="51901"/>
                </a:moveTo>
                <a:lnTo>
                  <a:pt x="76184" y="51901"/>
                </a:lnTo>
                <a:lnTo>
                  <a:pt x="76184" y="0"/>
                </a:lnTo>
                <a:lnTo>
                  <a:pt x="0" y="0"/>
                </a:lnTo>
                <a:lnTo>
                  <a:pt x="0" y="5190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9428739" y="180024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384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9098592" y="180023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8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047796" y="182555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384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9377943" y="1812898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384" y="0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8844631" y="185088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3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8971611" y="185088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2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9174777" y="1825565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12653"/>
                </a:moveTo>
                <a:lnTo>
                  <a:pt x="50796" y="12653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9250961" y="1838218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9504923" y="185088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3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9555719" y="185088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403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9022408" y="187619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3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9174777" y="187619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588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9301757" y="1876190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8844631" y="190150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 h="0">
                <a:moveTo>
                  <a:pt x="0" y="0"/>
                </a:moveTo>
                <a:lnTo>
                  <a:pt x="25387" y="0"/>
                </a:lnTo>
              </a:path>
            </a:pathLst>
          </a:custGeom>
          <a:ln w="518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8895428" y="1876200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4"/>
                </a:moveTo>
                <a:lnTo>
                  <a:pt x="25387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946224" y="190150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79" y="0"/>
                </a:lnTo>
              </a:path>
            </a:pathLst>
          </a:custGeom>
          <a:ln w="518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9047796" y="190150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4" y="0"/>
                </a:lnTo>
              </a:path>
            </a:pathLst>
          </a:custGeom>
          <a:ln w="518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9352553" y="1888854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165" y="0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9047796" y="1926825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 h="0">
                <a:moveTo>
                  <a:pt x="0" y="0"/>
                </a:moveTo>
                <a:lnTo>
                  <a:pt x="203165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9250961" y="192682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 h="0">
                <a:moveTo>
                  <a:pt x="0" y="0"/>
                </a:moveTo>
                <a:lnTo>
                  <a:pt x="50796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9454146" y="1926825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977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9200185" y="1952134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756" y="0"/>
                </a:lnTo>
              </a:path>
            </a:pathLst>
          </a:custGeom>
          <a:ln w="519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8844631" y="1964721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69" y="0"/>
                </a:lnTo>
              </a:path>
            </a:pathLst>
          </a:custGeom>
          <a:ln w="2673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098592" y="1977460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 h="0">
                <a:moveTo>
                  <a:pt x="0" y="0"/>
                </a:moveTo>
                <a:lnTo>
                  <a:pt x="101588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9149388" y="195214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3"/>
                </a:moveTo>
                <a:lnTo>
                  <a:pt x="25388" y="12653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9225573" y="1977460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4" y="0"/>
                </a:lnTo>
              </a:path>
            </a:pathLst>
          </a:custGeom>
          <a:ln w="51901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9327165" y="1952144"/>
            <a:ext cx="50800" cy="25400"/>
          </a:xfrm>
          <a:custGeom>
            <a:avLst/>
            <a:gdLst/>
            <a:ahLst/>
            <a:cxnLst/>
            <a:rect l="l" t="t" r="r" b="b"/>
            <a:pathLst>
              <a:path w="50800" h="25400">
                <a:moveTo>
                  <a:pt x="0" y="12653"/>
                </a:moveTo>
                <a:lnTo>
                  <a:pt x="50777" y="12653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9250961" y="1984104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573" y="0"/>
                </a:lnTo>
              </a:path>
            </a:pathLst>
          </a:custGeom>
          <a:ln w="386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9073205" y="2015434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975" y="0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9276369" y="200941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754" y="0"/>
                </a:lnTo>
              </a:path>
            </a:pathLst>
          </a:custGeom>
          <a:ln w="3860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9225573" y="2053404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 h="0">
                <a:moveTo>
                  <a:pt x="0" y="0"/>
                </a:moveTo>
                <a:lnTo>
                  <a:pt x="152369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428739" y="2028088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4"/>
                </a:moveTo>
                <a:lnTo>
                  <a:pt x="25403" y="12654"/>
                </a:lnTo>
              </a:path>
            </a:pathLst>
          </a:custGeom>
          <a:ln w="265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9073205" y="2053396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1"/>
                </a:moveTo>
                <a:lnTo>
                  <a:pt x="25387" y="12661"/>
                </a:lnTo>
              </a:path>
            </a:pathLst>
          </a:custGeom>
          <a:ln w="2659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9149388" y="2078714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4" y="0"/>
                </a:lnTo>
              </a:path>
            </a:pathLst>
          </a:custGeom>
          <a:ln w="519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9250961" y="2078714"/>
            <a:ext cx="330200" cy="0"/>
          </a:xfrm>
          <a:custGeom>
            <a:avLst/>
            <a:gdLst/>
            <a:ahLst/>
            <a:cxnLst/>
            <a:rect l="l" t="t" r="r" b="b"/>
            <a:pathLst>
              <a:path w="330200" h="0">
                <a:moveTo>
                  <a:pt x="0" y="0"/>
                </a:moveTo>
                <a:lnTo>
                  <a:pt x="330161" y="0"/>
                </a:lnTo>
              </a:path>
            </a:pathLst>
          </a:custGeom>
          <a:ln w="519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9149388" y="210404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 h="0">
                <a:moveTo>
                  <a:pt x="0" y="0"/>
                </a:moveTo>
                <a:lnTo>
                  <a:pt x="126977" y="0"/>
                </a:lnTo>
              </a:path>
            </a:pathLst>
          </a:custGeom>
          <a:ln w="519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9327165" y="207872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3"/>
                </a:moveTo>
                <a:lnTo>
                  <a:pt x="25388" y="12653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9377943" y="2078724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53"/>
                </a:moveTo>
                <a:lnTo>
                  <a:pt x="25403" y="12653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9454146" y="2091378"/>
            <a:ext cx="76200" cy="0"/>
          </a:xfrm>
          <a:custGeom>
            <a:avLst/>
            <a:gdLst/>
            <a:ahLst/>
            <a:cxnLst/>
            <a:rect l="l" t="t" r="r" b="b"/>
            <a:pathLst>
              <a:path w="76200" h="0">
                <a:moveTo>
                  <a:pt x="0" y="0"/>
                </a:moveTo>
                <a:lnTo>
                  <a:pt x="76180" y="0"/>
                </a:lnTo>
              </a:path>
            </a:pathLst>
          </a:custGeom>
          <a:ln w="265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8844631" y="2116694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 h="0">
                <a:moveTo>
                  <a:pt x="0" y="0"/>
                </a:moveTo>
                <a:lnTo>
                  <a:pt x="253960" y="0"/>
                </a:lnTo>
              </a:path>
            </a:pathLst>
          </a:custGeom>
          <a:ln w="265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9276369" y="2104031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0" y="12662"/>
                </a:moveTo>
                <a:lnTo>
                  <a:pt x="25388" y="12662"/>
                </a:lnTo>
              </a:path>
            </a:pathLst>
          </a:custGeom>
          <a:ln w="2659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8895428" y="14458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183" y="0"/>
                </a:lnTo>
                <a:lnTo>
                  <a:pt x="76183" y="75944"/>
                </a:lnTo>
                <a:lnTo>
                  <a:pt x="0" y="759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8844631" y="155956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777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8857325" y="1421130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30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266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8844631" y="140843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777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9009704" y="1420497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579"/>
                </a:lnTo>
              </a:path>
            </a:pathLst>
          </a:custGeom>
          <a:ln w="266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9454146" y="144582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184" y="0"/>
                </a:lnTo>
                <a:lnTo>
                  <a:pt x="76184" y="75944"/>
                </a:lnTo>
                <a:lnTo>
                  <a:pt x="0" y="7594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9403350" y="1559560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777" y="0"/>
                </a:lnTo>
              </a:path>
            </a:pathLst>
          </a:custGeom>
          <a:ln w="2667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9416044" y="1421130"/>
            <a:ext cx="0" cy="125730"/>
          </a:xfrm>
          <a:custGeom>
            <a:avLst/>
            <a:gdLst/>
            <a:ahLst/>
            <a:cxnLst/>
            <a:rect l="l" t="t" r="r" b="b"/>
            <a:pathLst>
              <a:path w="0" h="125730">
                <a:moveTo>
                  <a:pt x="0" y="0"/>
                </a:moveTo>
                <a:lnTo>
                  <a:pt x="0" y="125729"/>
                </a:lnTo>
              </a:path>
            </a:pathLst>
          </a:custGeom>
          <a:ln w="2665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9568423" y="1420497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579"/>
                </a:lnTo>
              </a:path>
            </a:pathLst>
          </a:custGeom>
          <a:ln w="2667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8895428" y="200278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183" y="0"/>
                </a:lnTo>
                <a:lnTo>
                  <a:pt x="76183" y="75943"/>
                </a:lnTo>
                <a:lnTo>
                  <a:pt x="0" y="7594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8857325" y="1977389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7000"/>
                </a:lnTo>
              </a:path>
            </a:pathLst>
          </a:custGeom>
          <a:ln w="2665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9009704" y="1977452"/>
            <a:ext cx="0" cy="127000"/>
          </a:xfrm>
          <a:custGeom>
            <a:avLst/>
            <a:gdLst/>
            <a:ahLst/>
            <a:cxnLst/>
            <a:rect l="l" t="t" r="r" b="b"/>
            <a:pathLst>
              <a:path w="0" h="127000">
                <a:moveTo>
                  <a:pt x="0" y="0"/>
                </a:moveTo>
                <a:lnTo>
                  <a:pt x="0" y="126579"/>
                </a:lnTo>
              </a:path>
            </a:pathLst>
          </a:custGeom>
          <a:ln w="2667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5588000" y="444500"/>
            <a:ext cx="2130376" cy="19804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6065065" y="2511879"/>
            <a:ext cx="1626870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5700"/>
              </a:lnSpc>
            </a:pP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pod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po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poddb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ek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 vä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ko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en!</a:t>
            </a:r>
            <a:endParaRPr sz="7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575300" y="3272326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5943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6" name="object 126"/>
          <p:cNvSpPr/>
          <p:nvPr/>
        </p:nvSpPr>
        <p:spPr>
          <a:xfrm>
            <a:off x="203200" y="4356100"/>
            <a:ext cx="4914900" cy="27558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/>
          <p:nvPr/>
        </p:nvSpPr>
        <p:spPr>
          <a:xfrm>
            <a:off x="203200" y="6790478"/>
            <a:ext cx="4914900" cy="321945"/>
          </a:xfrm>
          <a:custGeom>
            <a:avLst/>
            <a:gdLst/>
            <a:ahLst/>
            <a:cxnLst/>
            <a:rect l="l" t="t" r="r" b="b"/>
            <a:pathLst>
              <a:path w="4914900" h="321945">
                <a:moveTo>
                  <a:pt x="0" y="0"/>
                </a:moveTo>
                <a:lnTo>
                  <a:pt x="4914900" y="0"/>
                </a:lnTo>
                <a:lnTo>
                  <a:pt x="4914900" y="321521"/>
                </a:lnTo>
                <a:lnTo>
                  <a:pt x="0" y="3215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8" name="object 128"/>
          <p:cNvSpPr/>
          <p:nvPr/>
        </p:nvSpPr>
        <p:spPr>
          <a:xfrm>
            <a:off x="4812226" y="6855444"/>
            <a:ext cx="215677" cy="1744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305516" y="6897218"/>
            <a:ext cx="593474" cy="13228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537899" y="6017602"/>
            <a:ext cx="609600" cy="6076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FU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800">
              <a:latin typeface="Constantia"/>
              <a:cs typeface="Constantia"/>
            </a:endParaRPr>
          </a:p>
          <a:p>
            <a:pPr algn="ctr" marL="132080" marR="125730">
              <a:lnSpc>
                <a:spcPct val="103299"/>
              </a:lnSpc>
              <a:spcBef>
                <a:spcPts val="30"/>
              </a:spcBef>
            </a:pPr>
            <a:r>
              <a:rPr dirty="0" sz="600" spc="1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c</a:t>
            </a:r>
            <a:r>
              <a:rPr dirty="0" sz="600" spc="20">
                <a:latin typeface="Constantia"/>
                <a:cs typeface="Constantia"/>
              </a:rPr>
              <a:t>h</a:t>
            </a:r>
            <a:r>
              <a:rPr dirty="0" sz="600">
                <a:latin typeface="Constantia"/>
                <a:cs typeface="Constantia"/>
              </a:rPr>
              <a:t>-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20">
                <a:latin typeface="Constantia"/>
                <a:cs typeface="Constantia"/>
              </a:rPr>
              <a:t>b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d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0">
                <a:latin typeface="Constantia"/>
                <a:cs typeface="Constantia"/>
              </a:rPr>
              <a:t>f</a:t>
            </a:r>
            <a:r>
              <a:rPr dirty="0" sz="600" spc="10">
                <a:latin typeface="Constantia"/>
                <a:cs typeface="Constantia"/>
              </a:rPr>
              <a:t>o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10">
                <a:latin typeface="Constantia"/>
                <a:cs typeface="Constantia"/>
              </a:rPr>
              <a:t>i</a:t>
            </a:r>
            <a:r>
              <a:rPr dirty="0" sz="600" spc="5">
                <a:latin typeface="Constantia"/>
                <a:cs typeface="Constantia"/>
              </a:rPr>
              <a:t>g</a:t>
            </a:r>
            <a:r>
              <a:rPr dirty="0" sz="600" spc="20">
                <a:latin typeface="Constantia"/>
                <a:cs typeface="Constantia"/>
              </a:rPr>
              <a:t>h</a:t>
            </a:r>
            <a:r>
              <a:rPr dirty="0" sz="600">
                <a:latin typeface="Constantia"/>
                <a:cs typeface="Constantia"/>
              </a:rPr>
              <a:t>t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199109" y="6017602"/>
            <a:ext cx="609600" cy="6076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TR</a:t>
            </a:r>
            <a:r>
              <a:rPr dirty="0" sz="800" spc="-4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2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endParaRPr sz="800">
              <a:latin typeface="Constantia"/>
              <a:cs typeface="Constantia"/>
            </a:endParaRPr>
          </a:p>
          <a:p>
            <a:pPr algn="ctr" marL="164465" marR="158750" indent="635">
              <a:lnSpc>
                <a:spcPct val="103299"/>
              </a:lnSpc>
              <a:spcBef>
                <a:spcPts val="30"/>
              </a:spcBef>
            </a:pPr>
            <a:r>
              <a:rPr dirty="0" sz="600" spc="10">
                <a:latin typeface="Constantia"/>
                <a:cs typeface="Constantia"/>
              </a:rPr>
              <a:t>F</a:t>
            </a:r>
            <a:r>
              <a:rPr dirty="0" sz="600" spc="25">
                <a:latin typeface="Constantia"/>
                <a:cs typeface="Constantia"/>
              </a:rPr>
              <a:t>u</a:t>
            </a:r>
            <a:r>
              <a:rPr dirty="0" sz="600" spc="10">
                <a:latin typeface="Constantia"/>
                <a:cs typeface="Constantia"/>
              </a:rPr>
              <a:t>t</a:t>
            </a:r>
            <a:r>
              <a:rPr dirty="0" sz="600" spc="25">
                <a:latin typeface="Constantia"/>
                <a:cs typeface="Constantia"/>
              </a:rPr>
              <a:t>u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3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-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20">
                <a:latin typeface="Constantia"/>
                <a:cs typeface="Constantia"/>
              </a:rPr>
              <a:t>b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d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0">
                <a:latin typeface="Constantia"/>
                <a:cs typeface="Constantia"/>
              </a:rPr>
              <a:t>t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>
                <a:latin typeface="Constantia"/>
                <a:cs typeface="Constantia"/>
              </a:rPr>
              <a:t>t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g</a:t>
            </a:r>
            <a:r>
              <a:rPr dirty="0" sz="600">
                <a:latin typeface="Constantia"/>
                <a:cs typeface="Constantia"/>
              </a:rPr>
              <a:t>y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852820" y="6017602"/>
            <a:ext cx="609600" cy="6076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 sz="800" spc="-2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8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800">
              <a:latin typeface="Constantia"/>
              <a:cs typeface="Constantia"/>
            </a:endParaRPr>
          </a:p>
          <a:p>
            <a:pPr marL="80645" marR="74295" indent="80645">
              <a:lnSpc>
                <a:spcPts val="700"/>
              </a:lnSpc>
              <a:spcBef>
                <a:spcPts val="95"/>
              </a:spcBef>
            </a:pPr>
            <a:r>
              <a:rPr dirty="0" sz="600" spc="10">
                <a:latin typeface="Constantia"/>
                <a:cs typeface="Constantia"/>
              </a:rPr>
              <a:t>S</a:t>
            </a:r>
            <a:r>
              <a:rPr dirty="0" sz="600" spc="5">
                <a:latin typeface="Constantia"/>
                <a:cs typeface="Constantia"/>
              </a:rPr>
              <a:t>t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>
                <a:latin typeface="Constantia"/>
                <a:cs typeface="Constantia"/>
              </a:rPr>
              <a:t>t</a:t>
            </a:r>
            <a:r>
              <a:rPr dirty="0" sz="600" spc="15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g</a:t>
            </a:r>
            <a:r>
              <a:rPr dirty="0" sz="600">
                <a:latin typeface="Constantia"/>
                <a:cs typeface="Constantia"/>
              </a:rPr>
              <a:t>y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20">
                <a:latin typeface="Constantia"/>
                <a:cs typeface="Constantia"/>
              </a:rPr>
              <a:t>en</a:t>
            </a:r>
            <a:r>
              <a:rPr dirty="0" sz="600" spc="0">
                <a:latin typeface="Constantia"/>
                <a:cs typeface="Constantia"/>
              </a:rPr>
              <a:t>f</a:t>
            </a:r>
            <a:r>
              <a:rPr dirty="0" sz="600" spc="10">
                <a:latin typeface="Constantia"/>
                <a:cs typeface="Constantia"/>
              </a:rPr>
              <a:t>o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10">
                <a:latin typeface="Constantia"/>
                <a:cs typeface="Constantia"/>
              </a:rPr>
              <a:t>c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35">
                <a:latin typeface="Constantia"/>
                <a:cs typeface="Constantia"/>
              </a:rPr>
              <a:t>m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n</a:t>
            </a:r>
            <a:r>
              <a:rPr dirty="0" sz="600">
                <a:latin typeface="Constantia"/>
                <a:cs typeface="Constantia"/>
              </a:rPr>
              <a:t>t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09550" y="43624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1945">
              <a:lnSpc>
                <a:spcPct val="100000"/>
              </a:lnSpc>
            </a:pPr>
            <a:r>
              <a:rPr dirty="0" sz="2200" spc="-20">
                <a:latin typeface="Arial"/>
                <a:cs typeface="Arial"/>
              </a:rPr>
              <a:t>M</a:t>
            </a:r>
            <a:r>
              <a:rPr dirty="0" sz="2200" spc="-15">
                <a:latin typeface="Arial"/>
                <a:cs typeface="Arial"/>
              </a:rPr>
              <a:t>o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 spc="-15">
                <a:latin typeface="Arial"/>
                <a:cs typeface="Arial"/>
              </a:rPr>
              <a:t>gondagen</a:t>
            </a:r>
            <a:r>
              <a:rPr dirty="0" sz="2200" spc="-15">
                <a:latin typeface="Arial"/>
                <a:cs typeface="Arial"/>
              </a:rPr>
              <a:t>s</a:t>
            </a:r>
            <a:r>
              <a:rPr dirty="0" sz="2200" spc="-20">
                <a:latin typeface="Arial"/>
                <a:cs typeface="Arial"/>
              </a:rPr>
              <a:t> m</a:t>
            </a:r>
            <a:r>
              <a:rPr dirty="0" sz="2200" spc="-15">
                <a:latin typeface="Arial"/>
                <a:cs typeface="Arial"/>
              </a:rPr>
              <a:t>edbo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 spc="-15">
                <a:latin typeface="Arial"/>
                <a:cs typeface="Arial"/>
              </a:rPr>
              <a:t>ga</a:t>
            </a:r>
            <a:r>
              <a:rPr dirty="0" sz="2200" spc="-10">
                <a:latin typeface="Arial"/>
                <a:cs typeface="Arial"/>
              </a:rPr>
              <a:t>r</a:t>
            </a:r>
            <a:r>
              <a:rPr dirty="0" sz="2200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175"/>
              </a:spcBef>
            </a:pPr>
            <a:r>
              <a:rPr dirty="0" sz="800">
                <a:latin typeface="Arial"/>
                <a:cs typeface="Arial"/>
              </a:rPr>
              <a:t>F</a:t>
            </a:r>
            <a:r>
              <a:rPr dirty="0" sz="800" spc="-5">
                <a:latin typeface="Arial"/>
                <a:cs typeface="Arial"/>
              </a:rPr>
              <a:t>r</a:t>
            </a:r>
            <a:r>
              <a:rPr dirty="0" sz="800">
                <a:latin typeface="Arial"/>
                <a:cs typeface="Arial"/>
              </a:rPr>
              <a:t>edri</a:t>
            </a:r>
            <a:r>
              <a:rPr dirty="0" sz="800" spc="-5">
                <a:latin typeface="Arial"/>
                <a:cs typeface="Arial"/>
              </a:rPr>
              <a:t>k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 spc="-95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orberge</a:t>
            </a:r>
            <a:r>
              <a:rPr dirty="0" sz="800" spc="-45">
                <a:latin typeface="Arial"/>
                <a:cs typeface="Arial"/>
              </a:rPr>
              <a:t>r</a:t>
            </a:r>
            <a:r>
              <a:rPr dirty="0" sz="800" spc="-5">
                <a:latin typeface="Arial"/>
                <a:cs typeface="Arial"/>
              </a:rPr>
              <a:t>,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10">
                <a:latin typeface="Arial"/>
                <a:cs typeface="Arial"/>
              </a:rPr>
              <a:t>f</a:t>
            </a:r>
            <a:r>
              <a:rPr dirty="0" sz="800">
                <a:latin typeface="Arial"/>
                <a:cs typeface="Arial"/>
              </a:rPr>
              <a:t>ram</a:t>
            </a:r>
            <a:r>
              <a:rPr dirty="0" sz="800" spc="-1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id</a:t>
            </a:r>
            <a:r>
              <a:rPr dirty="0" sz="800" spc="-5">
                <a:latin typeface="Arial"/>
                <a:cs typeface="Arial"/>
              </a:rPr>
              <a:t>ss</a:t>
            </a:r>
            <a:r>
              <a:rPr dirty="0" sz="800" spc="-1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ra</a:t>
            </a:r>
            <a:r>
              <a:rPr dirty="0" sz="800" spc="-1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eg</a:t>
            </a:r>
            <a:endParaRPr sz="8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10197027" y="6855444"/>
            <a:ext cx="215677" cy="1744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/>
          <p:nvPr/>
        </p:nvSpPr>
        <p:spPr>
          <a:xfrm>
            <a:off x="5690316" y="6897218"/>
            <a:ext cx="593474" cy="13228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6" name="object 136"/>
          <p:cNvSpPr txBox="1"/>
          <p:nvPr/>
        </p:nvSpPr>
        <p:spPr>
          <a:xfrm>
            <a:off x="5594350" y="43624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040">
              <a:lnSpc>
                <a:spcPct val="100000"/>
              </a:lnSpc>
            </a:pPr>
            <a:r>
              <a:rPr dirty="0" sz="1400" spc="20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400" spc="-1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400" spc="5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400" spc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ud</a:t>
            </a:r>
            <a:r>
              <a:rPr dirty="0" sz="1400" spc="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 M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gondagen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400" spc="3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edbo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ga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(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2018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417195" indent="-92075">
              <a:lnSpc>
                <a:spcPct val="100000"/>
              </a:lnSpc>
              <a:spcBef>
                <a:spcPts val="830"/>
              </a:spcBef>
              <a:buClr>
                <a:srgbClr val="5FCEEA"/>
              </a:buClr>
              <a:buFont typeface="Malgun Gothic"/>
              <a:buChar char="▪"/>
              <a:tabLst>
                <a:tab pos="417830" algn="l"/>
              </a:tabLst>
            </a:pPr>
            <a:r>
              <a:rPr dirty="0" sz="1000" spc="-3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ö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fr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 augus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2018</a:t>
            </a:r>
            <a:endParaRPr sz="1000">
              <a:latin typeface="Arial"/>
              <a:cs typeface="Arial"/>
            </a:endParaRPr>
          </a:p>
          <a:p>
            <a:pPr marL="417195" marR="469900" indent="-92075">
              <a:lnSpc>
                <a:spcPct val="87000"/>
              </a:lnSpc>
              <a:spcBef>
                <a:spcPts val="445"/>
              </a:spcBef>
              <a:buClr>
                <a:srgbClr val="5FCEEA"/>
              </a:buClr>
              <a:buFont typeface="Malgun Gothic"/>
              <a:buChar char="▪"/>
              <a:tabLst>
                <a:tab pos="417830" algn="l"/>
              </a:tabLst>
            </a:pPr>
            <a:r>
              <a:rPr dirty="0" sz="1000" spc="-40">
                <a:latin typeface="Arial"/>
                <a:cs typeface="Arial"/>
              </a:rPr>
              <a:t>Ö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åga</a:t>
            </a:r>
            <a:r>
              <a:rPr dirty="0" sz="1000">
                <a:latin typeface="Arial"/>
                <a:cs typeface="Arial"/>
              </a:rPr>
              <a:t>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”</a:t>
            </a:r>
            <a:r>
              <a:rPr dirty="0" sz="1000" spc="-10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ko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den</a:t>
            </a:r>
            <a:r>
              <a:rPr dirty="0" sz="100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vens</a:t>
            </a:r>
            <a:r>
              <a:rPr dirty="0" sz="1000" spc="-20">
                <a:latin typeface="Arial"/>
                <a:cs typeface="Arial"/>
              </a:rPr>
              <a:t>ka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ö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3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av</a:t>
            </a:r>
            <a:r>
              <a:rPr dirty="0" sz="1000" spc="-20">
                <a:latin typeface="Arial"/>
                <a:cs typeface="Arial"/>
              </a:rPr>
              <a:t> 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j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15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10">
                <a:latin typeface="Arial"/>
                <a:cs typeface="Arial"/>
              </a:rPr>
              <a:t>ll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åg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m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oc</a:t>
            </a:r>
            <a:r>
              <a:rPr dirty="0" sz="1000">
                <a:latin typeface="Arial"/>
                <a:cs typeface="Arial"/>
              </a:rPr>
              <a:t>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20">
                <a:latin typeface="Arial"/>
                <a:cs typeface="Arial"/>
              </a:rPr>
              <a:t>tt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y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?</a:t>
            </a:r>
            <a:r>
              <a:rPr dirty="0" sz="1000"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  <a:p>
            <a:pPr marL="417195" marR="456565" indent="-92075">
              <a:lnSpc>
                <a:spcPts val="980"/>
              </a:lnSpc>
              <a:spcBef>
                <a:spcPts val="430"/>
              </a:spcBef>
              <a:buClr>
                <a:srgbClr val="5FCEEA"/>
              </a:buClr>
              <a:buFont typeface="Malgun Gothic"/>
              <a:buChar char="▪"/>
              <a:tabLst>
                <a:tab pos="417830" algn="l"/>
              </a:tabLst>
            </a:pPr>
            <a:r>
              <a:rPr dirty="0" sz="1000" spc="-25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5</a:t>
            </a:r>
            <a:r>
              <a:rPr dirty="0" sz="1000" spc="-20">
                <a:latin typeface="Arial"/>
                <a:cs typeface="Arial"/>
              </a:rPr>
              <a:t>7</a:t>
            </a:r>
            <a:r>
              <a:rPr dirty="0" sz="1000" spc="-20">
                <a:latin typeface="Arial"/>
                <a:cs typeface="Arial"/>
              </a:rPr>
              <a:t>7</a:t>
            </a:r>
            <a:r>
              <a:rPr dirty="0" sz="1000">
                <a:latin typeface="Arial"/>
                <a:cs typeface="Arial"/>
              </a:rPr>
              <a:t>7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1</a:t>
            </a:r>
            <a:r>
              <a:rPr dirty="0" sz="1000" spc="-15">
                <a:latin typeface="Arial"/>
                <a:cs typeface="Arial"/>
              </a:rPr>
              <a:t>5</a:t>
            </a:r>
            <a:r>
              <a:rPr dirty="0" sz="1000" spc="-15">
                <a:latin typeface="Arial"/>
                <a:cs typeface="Arial"/>
              </a:rPr>
              <a:t>-</a:t>
            </a:r>
            <a:r>
              <a:rPr dirty="0" sz="1000" spc="-20">
                <a:latin typeface="Arial"/>
                <a:cs typeface="Arial"/>
              </a:rPr>
              <a:t>6</a:t>
            </a:r>
            <a:r>
              <a:rPr dirty="0" sz="1000">
                <a:latin typeface="Arial"/>
                <a:cs typeface="Arial"/>
              </a:rPr>
              <a:t>5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(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fr</a:t>
            </a:r>
            <a:r>
              <a:rPr dirty="0" sz="1000" spc="-3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m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he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8</a:t>
            </a:r>
            <a:r>
              <a:rPr dirty="0" sz="1000">
                <a:latin typeface="Arial"/>
                <a:cs typeface="Arial"/>
              </a:rPr>
              <a:t>6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ocen</a:t>
            </a:r>
            <a:r>
              <a:rPr dirty="0" sz="1000" spc="-15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)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417195" marR="598170" indent="-92075">
              <a:lnSpc>
                <a:spcPct val="88000"/>
              </a:lnSpc>
              <a:spcBef>
                <a:spcPts val="434"/>
              </a:spcBef>
              <a:buClr>
                <a:srgbClr val="5FCEEA"/>
              </a:buClr>
              <a:buFont typeface="Malgun Gothic"/>
              <a:buChar char="▪"/>
              <a:tabLst>
                <a:tab pos="417830" algn="l"/>
              </a:tabLst>
            </a:pP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5">
                <a:latin typeface="Arial"/>
                <a:cs typeface="Arial"/>
              </a:rPr>
              <a:t>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4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S</a:t>
            </a:r>
            <a:r>
              <a:rPr dirty="0" sz="1000" spc="-25">
                <a:latin typeface="Arial"/>
                <a:cs typeface="Arial"/>
              </a:rPr>
              <a:t>c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R</a:t>
            </a:r>
            <a:r>
              <a:rPr dirty="0" sz="1000" spc="-20">
                <a:latin typeface="Arial"/>
                <a:cs typeface="Arial"/>
              </a:rPr>
              <a:t>ö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ö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P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P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ö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5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0">
                <a:latin typeface="Arial"/>
                <a:cs typeface="Arial"/>
              </a:rPr>
              <a:t>c</a:t>
            </a:r>
            <a:r>
              <a:rPr dirty="0" sz="1000">
                <a:latin typeface="Arial"/>
                <a:cs typeface="Arial"/>
              </a:rPr>
              <a:t>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y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190500" y="7183925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575300" y="7183925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2392" y="789380"/>
            <a:ext cx="3691254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ång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beho</a:t>
            </a:r>
            <a:r>
              <a:rPr dirty="0" sz="1600" spc="-10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a</a:t>
            </a:r>
            <a:r>
              <a:rPr dirty="0" sz="1600" spc="-10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or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örändr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nga</a:t>
            </a:r>
            <a:r>
              <a:rPr dirty="0" sz="1600" spc="-8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...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57107" y="1277651"/>
            <a:ext cx="4121785" cy="1332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94000"/>
              </a:lnSpc>
              <a:tabLst>
                <a:tab pos="2174875" algn="l"/>
              </a:tabLst>
            </a:pPr>
            <a:r>
              <a:rPr dirty="0" sz="1000" spc="0" i="1">
                <a:latin typeface="Arial"/>
                <a:cs typeface="Arial"/>
              </a:rPr>
              <a:t>”</a:t>
            </a:r>
            <a:r>
              <a:rPr dirty="0" sz="1000" spc="15" i="1">
                <a:latin typeface="Arial"/>
                <a:cs typeface="Arial"/>
              </a:rPr>
              <a:t>F</a:t>
            </a:r>
            <a:r>
              <a:rPr dirty="0" sz="1000" spc="25" i="1">
                <a:latin typeface="Arial"/>
                <a:cs typeface="Arial"/>
              </a:rPr>
              <a:t>ö</a:t>
            </a:r>
            <a:r>
              <a:rPr dirty="0" sz="1000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 a</a:t>
            </a:r>
            <a:r>
              <a:rPr dirty="0" sz="1000" spc="5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ö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-10" i="1">
                <a:latin typeface="Arial"/>
                <a:cs typeface="Arial"/>
              </a:rPr>
              <a:t>a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spc="0" i="1">
                <a:latin typeface="Arial"/>
                <a:cs typeface="Arial"/>
              </a:rPr>
              <a:t>fr</a:t>
            </a:r>
            <a:r>
              <a:rPr dirty="0" sz="1000" spc="15" i="1">
                <a:latin typeface="Arial"/>
                <a:cs typeface="Arial"/>
              </a:rPr>
              <a:t>a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10" i="1">
                <a:latin typeface="Arial"/>
                <a:cs typeface="Arial"/>
              </a:rPr>
              <a:t>t</a:t>
            </a:r>
            <a:r>
              <a:rPr dirty="0" sz="1000" spc="5" i="1">
                <a:latin typeface="Arial"/>
                <a:cs typeface="Arial"/>
              </a:rPr>
              <a:t>i</a:t>
            </a:r>
            <a:r>
              <a:rPr dirty="0" sz="1000" spc="25" i="1">
                <a:latin typeface="Arial"/>
                <a:cs typeface="Arial"/>
              </a:rPr>
              <a:t>den</a:t>
            </a:r>
            <a:r>
              <a:rPr dirty="0" sz="1000" i="1">
                <a:latin typeface="Arial"/>
                <a:cs typeface="Arial"/>
              </a:rPr>
              <a:t>s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15" i="1">
                <a:latin typeface="Arial"/>
                <a:cs typeface="Arial"/>
              </a:rPr>
              <a:t>o</a:t>
            </a:r>
            <a:r>
              <a:rPr dirty="0" sz="1000" spc="10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a	</a:t>
            </a:r>
            <a:r>
              <a:rPr dirty="0" sz="1000" spc="10" i="1">
                <a:latin typeface="Arial"/>
                <a:cs typeface="Arial"/>
              </a:rPr>
              <a:t>”</a:t>
            </a:r>
            <a:r>
              <a:rPr dirty="0" sz="1000" spc="30" i="1">
                <a:latin typeface="Arial"/>
                <a:cs typeface="Arial"/>
              </a:rPr>
              <a:t>D</a:t>
            </a:r>
            <a:r>
              <a:rPr dirty="0" sz="1000" spc="25" i="1">
                <a:latin typeface="Arial"/>
                <a:cs typeface="Arial"/>
              </a:rPr>
              <a:t>agen</a:t>
            </a:r>
            <a:r>
              <a:rPr dirty="0" sz="1000" i="1">
                <a:latin typeface="Arial"/>
                <a:cs typeface="Arial"/>
              </a:rPr>
              <a:t>s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hä</a:t>
            </a:r>
            <a:r>
              <a:rPr dirty="0" sz="1000" spc="5" i="1">
                <a:latin typeface="Arial"/>
                <a:cs typeface="Arial"/>
              </a:rPr>
              <a:t>ll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o</a:t>
            </a:r>
            <a:r>
              <a:rPr dirty="0" sz="1000" spc="10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gan</a:t>
            </a:r>
            <a:r>
              <a:rPr dirty="0" sz="1000" spc="5" i="1">
                <a:latin typeface="Arial"/>
                <a:cs typeface="Arial"/>
              </a:rPr>
              <a:t>i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10" i="1">
                <a:latin typeface="Arial"/>
                <a:cs typeface="Arial"/>
              </a:rPr>
              <a:t>t</a:t>
            </a:r>
            <a:r>
              <a:rPr dirty="0" sz="1000" spc="5" i="1">
                <a:latin typeface="Arial"/>
                <a:cs typeface="Arial"/>
              </a:rPr>
              <a:t>i</a:t>
            </a:r>
            <a:r>
              <a:rPr dirty="0" sz="1000" spc="25" i="1">
                <a:latin typeface="Arial"/>
                <a:cs typeface="Arial"/>
              </a:rPr>
              <a:t>o</a:t>
            </a:r>
            <a:r>
              <a:rPr dirty="0" sz="1000" i="1">
                <a:latin typeface="Arial"/>
                <a:cs typeface="Arial"/>
              </a:rPr>
              <a:t>n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spc="25" i="1">
                <a:latin typeface="Arial"/>
                <a:cs typeface="Arial"/>
              </a:rPr>
              <a:t>ä</a:t>
            </a:r>
            <a:r>
              <a:rPr dirty="0" sz="1000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hä</a:t>
            </a:r>
            <a:r>
              <a:rPr dirty="0" sz="1000" spc="10" i="1">
                <a:latin typeface="Arial"/>
                <a:cs typeface="Arial"/>
              </a:rPr>
              <a:t>ll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u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an</a:t>
            </a:r>
            <a:r>
              <a:rPr dirty="0" sz="1000" spc="10" i="1">
                <a:latin typeface="Arial"/>
                <a:cs typeface="Arial"/>
              </a:rPr>
              <a:t>i</a:t>
            </a:r>
            <a:r>
              <a:rPr dirty="0" sz="1000" spc="25" i="1">
                <a:latin typeface="Arial"/>
                <a:cs typeface="Arial"/>
              </a:rPr>
              <a:t>nga</a:t>
            </a:r>
            <a:r>
              <a:rPr dirty="0" sz="1000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k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ä</a:t>
            </a:r>
            <a:r>
              <a:rPr dirty="0" sz="1000" spc="10" i="1">
                <a:latin typeface="Arial"/>
                <a:cs typeface="Arial"/>
              </a:rPr>
              <a:t>v</a:t>
            </a:r>
            <a:r>
              <a:rPr dirty="0" sz="1000" spc="-5" i="1">
                <a:latin typeface="Arial"/>
                <a:cs typeface="Arial"/>
              </a:rPr>
              <a:t>s</a:t>
            </a:r>
            <a:r>
              <a:rPr dirty="0" sz="1000" spc="35" i="1">
                <a:latin typeface="Arial"/>
                <a:cs typeface="Arial"/>
              </a:rPr>
              <a:t> </a:t>
            </a:r>
            <a:r>
              <a:rPr dirty="0" sz="1000" spc="25" i="1">
                <a:latin typeface="Arial"/>
                <a:cs typeface="Arial"/>
              </a:rPr>
              <a:t>de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 a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	</a:t>
            </a:r>
            <a:r>
              <a:rPr dirty="0" sz="1000" spc="20" i="1">
                <a:latin typeface="Arial"/>
                <a:cs typeface="Arial"/>
              </a:rPr>
              <a:t>v</a:t>
            </a:r>
            <a:r>
              <a:rPr dirty="0" sz="1000" spc="25" i="1">
                <a:latin typeface="Arial"/>
                <a:cs typeface="Arial"/>
              </a:rPr>
              <a:t>ä</a:t>
            </a:r>
            <a:r>
              <a:rPr dirty="0" sz="1000" i="1">
                <a:latin typeface="Arial"/>
                <a:cs typeface="Arial"/>
              </a:rPr>
              <a:t>l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u</a:t>
            </a:r>
            <a:r>
              <a:rPr dirty="0" sz="1000" spc="10" i="1">
                <a:latin typeface="Arial"/>
                <a:cs typeface="Arial"/>
              </a:rPr>
              <a:t>s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0" i="1">
                <a:latin typeface="Arial"/>
                <a:cs typeface="Arial"/>
              </a:rPr>
              <a:t>f</a:t>
            </a:r>
            <a:r>
              <a:rPr dirty="0" sz="1000" spc="25" i="1">
                <a:latin typeface="Arial"/>
                <a:cs typeface="Arial"/>
              </a:rPr>
              <a:t>ö</a:t>
            </a:r>
            <a:r>
              <a:rPr dirty="0" sz="1000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 a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 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ö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spc="0" i="1">
                <a:latin typeface="Arial"/>
                <a:cs typeface="Arial"/>
              </a:rPr>
              <a:t>f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10" i="1">
                <a:latin typeface="Arial"/>
                <a:cs typeface="Arial"/>
              </a:rPr>
              <a:t>i</a:t>
            </a:r>
            <a:r>
              <a:rPr dirty="0" sz="1000" spc="25" i="1">
                <a:latin typeface="Arial"/>
                <a:cs typeface="Arial"/>
              </a:rPr>
              <a:t>den</a:t>
            </a:r>
            <a:r>
              <a:rPr dirty="0" sz="1000" spc="-5" i="1">
                <a:latin typeface="Arial"/>
                <a:cs typeface="Arial"/>
              </a:rPr>
              <a:t>s</a:t>
            </a:r>
            <a:r>
              <a:rPr dirty="0" sz="1000" spc="-5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v</a:t>
            </a:r>
            <a:r>
              <a:rPr dirty="0" sz="1000" i="1">
                <a:latin typeface="Arial"/>
                <a:cs typeface="Arial"/>
              </a:rPr>
              <a:t>i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</a:t>
            </a:r>
            <a:r>
              <a:rPr dirty="0" sz="1000" spc="20" i="1">
                <a:latin typeface="Arial"/>
                <a:cs typeface="Arial"/>
              </a:rPr>
              <a:t> </a:t>
            </a:r>
            <a:r>
              <a:rPr dirty="0" sz="1000" spc="25" i="1">
                <a:latin typeface="Arial"/>
                <a:cs typeface="Arial"/>
              </a:rPr>
              <a:t>g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unde</a:t>
            </a:r>
            <a:r>
              <a:rPr dirty="0" sz="1000" i="1">
                <a:latin typeface="Arial"/>
                <a:cs typeface="Arial"/>
              </a:rPr>
              <a:t>n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spc="0" i="1">
                <a:latin typeface="Arial"/>
                <a:cs typeface="Arial"/>
              </a:rPr>
              <a:t>f</a:t>
            </a:r>
            <a:r>
              <a:rPr dirty="0" sz="1000" spc="25" i="1">
                <a:latin typeface="Arial"/>
                <a:cs typeface="Arial"/>
              </a:rPr>
              <a:t>ö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änd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 hu</a:t>
            </a:r>
            <a:r>
              <a:rPr dirty="0" sz="1000" i="1">
                <a:latin typeface="Arial"/>
                <a:cs typeface="Arial"/>
              </a:rPr>
              <a:t>r	</a:t>
            </a:r>
            <a:r>
              <a:rPr dirty="0" sz="1000" spc="10" i="1">
                <a:latin typeface="Arial"/>
                <a:cs typeface="Arial"/>
              </a:rPr>
              <a:t>s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o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40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hä</a:t>
            </a:r>
            <a:r>
              <a:rPr dirty="0" sz="1000" spc="10" i="1">
                <a:latin typeface="Arial"/>
                <a:cs typeface="Arial"/>
              </a:rPr>
              <a:t>ll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u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an</a:t>
            </a:r>
            <a:r>
              <a:rPr dirty="0" sz="1000" spc="10" i="1">
                <a:latin typeface="Arial"/>
                <a:cs typeface="Arial"/>
              </a:rPr>
              <a:t>i</a:t>
            </a:r>
            <a:r>
              <a:rPr dirty="0" sz="1000" spc="25" i="1">
                <a:latin typeface="Arial"/>
                <a:cs typeface="Arial"/>
              </a:rPr>
              <a:t>nga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i="1">
                <a:latin typeface="Arial"/>
                <a:cs typeface="Arial"/>
              </a:rPr>
              <a:t>”</a:t>
            </a:r>
            <a:r>
              <a:rPr dirty="0" sz="1000" i="1">
                <a:latin typeface="Arial"/>
                <a:cs typeface="Arial"/>
              </a:rPr>
              <a:t> 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35" i="1">
                <a:latin typeface="Arial"/>
                <a:cs typeface="Arial"/>
              </a:rPr>
              <a:t>m</a:t>
            </a:r>
            <a:r>
              <a:rPr dirty="0" sz="1000" spc="25" i="1">
                <a:latin typeface="Arial"/>
                <a:cs typeface="Arial"/>
              </a:rPr>
              <a:t>hä</a:t>
            </a:r>
            <a:r>
              <a:rPr dirty="0" sz="1000" spc="10" i="1">
                <a:latin typeface="Arial"/>
                <a:cs typeface="Arial"/>
              </a:rPr>
              <a:t>ll</a:t>
            </a:r>
            <a:r>
              <a:rPr dirty="0" sz="1000" spc="25" i="1">
                <a:latin typeface="Arial"/>
                <a:cs typeface="Arial"/>
              </a:rPr>
              <a:t>e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spc="25" i="1">
                <a:latin typeface="Arial"/>
                <a:cs typeface="Arial"/>
              </a:rPr>
              <a:t> ä</a:t>
            </a:r>
            <a:r>
              <a:rPr dirty="0" sz="1000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 o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gan</a:t>
            </a:r>
            <a:r>
              <a:rPr dirty="0" sz="1000" spc="10" i="1">
                <a:latin typeface="Arial"/>
                <a:cs typeface="Arial"/>
              </a:rPr>
              <a:t>i</a:t>
            </a:r>
            <a:r>
              <a:rPr dirty="0" sz="1000" spc="20" i="1">
                <a:latin typeface="Arial"/>
                <a:cs typeface="Arial"/>
              </a:rPr>
              <a:t>s</a:t>
            </a:r>
            <a:r>
              <a:rPr dirty="0" sz="1000" spc="25" i="1">
                <a:latin typeface="Arial"/>
                <a:cs typeface="Arial"/>
              </a:rPr>
              <a:t>e</a:t>
            </a:r>
            <a:r>
              <a:rPr dirty="0" sz="1000" spc="15" i="1">
                <a:latin typeface="Arial"/>
                <a:cs typeface="Arial"/>
              </a:rPr>
              <a:t>r</a:t>
            </a:r>
            <a:r>
              <a:rPr dirty="0" sz="1000" spc="25" i="1">
                <a:latin typeface="Arial"/>
                <a:cs typeface="Arial"/>
              </a:rPr>
              <a:t>a</a:t>
            </a:r>
            <a:r>
              <a:rPr dirty="0" sz="1000" spc="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”</a:t>
            </a:r>
            <a:endParaRPr sz="1000">
              <a:latin typeface="Arial"/>
              <a:cs typeface="Arial"/>
            </a:endParaRPr>
          </a:p>
          <a:p>
            <a:pPr marL="358140">
              <a:lnSpc>
                <a:spcPts val="5420"/>
              </a:lnSpc>
              <a:spcBef>
                <a:spcPts val="670"/>
              </a:spcBef>
              <a:tabLst>
                <a:tab pos="2540635" algn="l"/>
              </a:tabLst>
            </a:pPr>
            <a:r>
              <a:rPr dirty="0" sz="4550" spc="45">
                <a:solidFill>
                  <a:srgbClr val="AAB300"/>
                </a:solidFill>
                <a:latin typeface="Arial"/>
                <a:cs typeface="Arial"/>
              </a:rPr>
              <a:t>4</a:t>
            </a:r>
            <a:r>
              <a:rPr dirty="0" sz="4550" spc="25">
                <a:solidFill>
                  <a:srgbClr val="AAB300"/>
                </a:solidFill>
                <a:latin typeface="Arial"/>
                <a:cs typeface="Arial"/>
              </a:rPr>
              <a:t>8</a:t>
            </a:r>
            <a:r>
              <a:rPr dirty="0" sz="4550" spc="45">
                <a:solidFill>
                  <a:srgbClr val="AAB300"/>
                </a:solidFill>
                <a:latin typeface="Arial"/>
                <a:cs typeface="Arial"/>
              </a:rPr>
              <a:t> </a:t>
            </a:r>
            <a:r>
              <a:rPr dirty="0" sz="4550" spc="40">
                <a:solidFill>
                  <a:srgbClr val="AAB300"/>
                </a:solidFill>
                <a:latin typeface="Arial"/>
                <a:cs typeface="Arial"/>
              </a:rPr>
              <a:t>%</a:t>
            </a:r>
            <a:r>
              <a:rPr dirty="0" sz="4550">
                <a:solidFill>
                  <a:srgbClr val="AAB300"/>
                </a:solidFill>
                <a:latin typeface="Arial"/>
                <a:cs typeface="Arial"/>
              </a:rPr>
              <a:t>	</a:t>
            </a:r>
            <a:r>
              <a:rPr dirty="0" sz="4550" spc="45">
                <a:solidFill>
                  <a:srgbClr val="5FCEEA"/>
                </a:solidFill>
                <a:latin typeface="Arial"/>
                <a:cs typeface="Arial"/>
              </a:rPr>
              <a:t>2</a:t>
            </a:r>
            <a:r>
              <a:rPr dirty="0" sz="4550" spc="25">
                <a:solidFill>
                  <a:srgbClr val="5FCEEA"/>
                </a:solidFill>
                <a:latin typeface="Arial"/>
                <a:cs typeface="Arial"/>
              </a:rPr>
              <a:t>6</a:t>
            </a:r>
            <a:r>
              <a:rPr dirty="0" sz="4550" spc="45">
                <a:solidFill>
                  <a:srgbClr val="5FCEEA"/>
                </a:solidFill>
                <a:latin typeface="Arial"/>
                <a:cs typeface="Arial"/>
              </a:rPr>
              <a:t> </a:t>
            </a:r>
            <a:r>
              <a:rPr dirty="0" sz="4550" spc="40">
                <a:solidFill>
                  <a:srgbClr val="5FCEEA"/>
                </a:solidFill>
                <a:latin typeface="Arial"/>
                <a:cs typeface="Arial"/>
              </a:rPr>
              <a:t>%</a:t>
            </a:r>
            <a:endParaRPr sz="4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500" y="3272326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95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197027" y="2943844"/>
            <a:ext cx="215677" cy="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0316" y="2985618"/>
            <a:ext cx="593474" cy="132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65183" y="596900"/>
            <a:ext cx="1392935" cy="199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42640" y="676353"/>
            <a:ext cx="1236113" cy="1842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413240" y="1691132"/>
            <a:ext cx="1089659" cy="11948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9490154" y="1769470"/>
            <a:ext cx="983317" cy="1038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5594350" y="4508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040">
              <a:lnSpc>
                <a:spcPct val="100000"/>
              </a:lnSpc>
            </a:pP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”</a:t>
            </a:r>
            <a:r>
              <a:rPr dirty="0" sz="1800" spc="-10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-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chang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ng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”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(</a:t>
            </a:r>
            <a:r>
              <a:rPr dirty="0" sz="800" spc="5">
                <a:solidFill>
                  <a:srgbClr val="5F5F5F"/>
                </a:solidFill>
                <a:latin typeface="Arial"/>
                <a:cs typeface="Arial"/>
              </a:rPr>
              <a:t>B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.</a:t>
            </a:r>
            <a:r>
              <a:rPr dirty="0" sz="8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 spc="5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800">
                <a:solidFill>
                  <a:srgbClr val="5F5F5F"/>
                </a:solidFill>
                <a:latin typeface="Arial"/>
                <a:cs typeface="Arial"/>
              </a:rPr>
              <a:t>ylan)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367776" y="1392427"/>
            <a:ext cx="981455" cy="15361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445462" y="1469840"/>
            <a:ext cx="825177" cy="13821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38007" y="1163827"/>
            <a:ext cx="893063" cy="13594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17800" y="1242624"/>
            <a:ext cx="736325" cy="120241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350000" y="1054100"/>
            <a:ext cx="841248" cy="110947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27730" y="1132287"/>
            <a:ext cx="686238" cy="9540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627623" y="1532636"/>
            <a:ext cx="963168" cy="1353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705740" y="1609318"/>
            <a:ext cx="807200" cy="11984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01559" y="2568955"/>
            <a:ext cx="1719072" cy="60045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478847" y="2646306"/>
            <a:ext cx="1563791" cy="4447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19976" y="1127252"/>
            <a:ext cx="987551" cy="14325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99123" y="1204766"/>
            <a:ext cx="830131" cy="127813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31840" y="2255011"/>
            <a:ext cx="1658112" cy="6979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908701" y="2334174"/>
            <a:ext cx="1502821" cy="54012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575300" y="3272326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6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812226" y="6855444"/>
            <a:ext cx="215677" cy="17449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5516" y="6897218"/>
            <a:ext cx="593474" cy="13228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35431" y="5078476"/>
            <a:ext cx="3895344" cy="165811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09550" y="43624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040">
              <a:lnSpc>
                <a:spcPct val="100000"/>
              </a:lnSpc>
            </a:pP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: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ö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änd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nga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p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å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sys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å</a:t>
            </a:r>
            <a:endParaRPr sz="180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  <a:spcBef>
                <a:spcPts val="800"/>
              </a:spcBef>
              <a:tabLst>
                <a:tab pos="2536825" algn="l"/>
              </a:tabLst>
            </a:pP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30">
                <a:latin typeface="Arial"/>
                <a:cs typeface="Arial"/>
              </a:rPr>
              <a:t>mm</a:t>
            </a:r>
            <a:r>
              <a:rPr dirty="0" sz="1000" spc="-20">
                <a:latin typeface="Arial"/>
                <a:cs typeface="Arial"/>
              </a:rPr>
              <a:t>una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j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vs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y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e	</a:t>
            </a:r>
            <a:r>
              <a:rPr dirty="0" sz="1000" spc="-2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eg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ona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/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30">
                <a:latin typeface="Arial"/>
                <a:cs typeface="Arial"/>
              </a:rPr>
              <a:t> m</a:t>
            </a:r>
            <a:r>
              <a:rPr dirty="0" sz="1000" spc="-20">
                <a:latin typeface="Arial"/>
                <a:cs typeface="Arial"/>
              </a:rPr>
              <a:t>ak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koncen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on</a:t>
            </a:r>
            <a:r>
              <a:rPr dirty="0" sz="1000"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  <a:spcBef>
                <a:spcPts val="790"/>
              </a:spcBef>
              <a:tabLst>
                <a:tab pos="2536825" algn="l"/>
              </a:tabLst>
            </a:pPr>
            <a:r>
              <a:rPr dirty="0" sz="1000" spc="-25">
                <a:latin typeface="Arial"/>
                <a:cs typeface="Arial"/>
              </a:rPr>
              <a:t>C</a:t>
            </a:r>
            <a:r>
              <a:rPr dirty="0" sz="1000" spc="-20">
                <a:latin typeface="Arial"/>
                <a:cs typeface="Arial"/>
              </a:rPr>
              <a:t>en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j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5">
                <a:latin typeface="Arial"/>
                <a:cs typeface="Arial"/>
              </a:rPr>
              <a:t>kv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d	</a:t>
            </a:r>
            <a:r>
              <a:rPr dirty="0" sz="1000" spc="-25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ba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v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d</a:t>
            </a:r>
            <a:endParaRPr sz="1000">
              <a:latin typeface="Arial"/>
              <a:cs typeface="Arial"/>
            </a:endParaRPr>
          </a:p>
          <a:p>
            <a:pPr marL="325120" marR="223520">
              <a:lnSpc>
                <a:spcPct val="158000"/>
              </a:lnSpc>
              <a:tabLst>
                <a:tab pos="2536825" algn="l"/>
                <a:tab pos="2571115" algn="l"/>
              </a:tabLst>
            </a:pPr>
            <a:r>
              <a:rPr dirty="0" sz="1000" spc="-25">
                <a:latin typeface="Arial"/>
                <a:cs typeface="Arial"/>
              </a:rPr>
              <a:t>H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ando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onss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uk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r		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ask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ndo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onss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uk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5">
                <a:latin typeface="Arial"/>
                <a:cs typeface="Arial"/>
              </a:rPr>
              <a:t>F</a:t>
            </a:r>
            <a:r>
              <a:rPr dirty="0" sz="1000" spc="-30">
                <a:latin typeface="Arial"/>
                <a:cs typeface="Arial"/>
              </a:rPr>
              <a:t>oss</a:t>
            </a:r>
            <a:r>
              <a:rPr dirty="0" sz="1000" spc="-10">
                <a:latin typeface="Arial"/>
                <a:cs typeface="Arial"/>
              </a:rPr>
              <a:t>il</a:t>
            </a:r>
            <a:r>
              <a:rPr dirty="0" sz="1000" spc="-20">
                <a:latin typeface="Arial"/>
                <a:cs typeface="Arial"/>
              </a:rPr>
              <a:t>ba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ono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i	</a:t>
            </a:r>
            <a:r>
              <a:rPr dirty="0" sz="1000" spc="-25">
                <a:latin typeface="Arial"/>
                <a:cs typeface="Arial"/>
              </a:rPr>
              <a:t>B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oba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ono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325120">
              <a:lnSpc>
                <a:spcPct val="100000"/>
              </a:lnSpc>
              <a:spcBef>
                <a:spcPts val="695"/>
              </a:spcBef>
              <a:tabLst>
                <a:tab pos="2536825" algn="l"/>
              </a:tabLst>
            </a:pP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on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on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ono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i	</a:t>
            </a:r>
            <a:r>
              <a:rPr dirty="0" sz="1000" spc="-25">
                <a:latin typeface="Arial"/>
                <a:cs typeface="Arial"/>
              </a:rPr>
              <a:t>C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ä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ono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marL="325120" marR="455930">
              <a:lnSpc>
                <a:spcPct val="158000"/>
              </a:lnSpc>
              <a:spcBef>
                <a:spcPts val="95"/>
              </a:spcBef>
              <a:tabLst>
                <a:tab pos="2536825" algn="l"/>
              </a:tabLst>
            </a:pPr>
            <a:r>
              <a:rPr dirty="0" sz="1000" spc="-35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sk</a:t>
            </a:r>
            <a:r>
              <a:rPr dirty="0" sz="1000" spc="-20">
                <a:latin typeface="Arial"/>
                <a:cs typeface="Arial"/>
              </a:rPr>
              <a:t>/</a:t>
            </a:r>
            <a:r>
              <a:rPr dirty="0" sz="1000" spc="-20">
                <a:latin typeface="Arial"/>
                <a:cs typeface="Arial"/>
              </a:rPr>
              <a:t>ko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on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 be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kn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ngsgeog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>
                <a:latin typeface="Arial"/>
                <a:cs typeface="Arial"/>
              </a:rPr>
              <a:t>i	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base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be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kn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ngsgeog</a:t>
            </a:r>
            <a:r>
              <a:rPr dirty="0" sz="1000" spc="-10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f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ona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spo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k	</a:t>
            </a:r>
            <a:r>
              <a:rPr dirty="0" sz="1000" spc="-30">
                <a:latin typeface="Arial"/>
                <a:cs typeface="Arial"/>
              </a:rPr>
              <a:t>G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oba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po</a:t>
            </a:r>
            <a:r>
              <a:rPr dirty="0" sz="1000" spc="-10">
                <a:latin typeface="Arial"/>
                <a:cs typeface="Arial"/>
              </a:rPr>
              <a:t>li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sk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gan</a:t>
            </a:r>
            <a:r>
              <a:rPr dirty="0" sz="1000">
                <a:latin typeface="Arial"/>
                <a:cs typeface="Arial"/>
              </a:rPr>
              <a:t>?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197027" y="6855444"/>
            <a:ext cx="215677" cy="1744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690316" y="6897218"/>
            <a:ext cx="593474" cy="13228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5594350" y="43624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040">
              <a:lnSpc>
                <a:spcPct val="100000"/>
              </a:lnSpc>
            </a:pP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u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 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edbo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ga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pe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-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da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g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459278" y="5039881"/>
            <a:ext cx="2999833" cy="199815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626831" y="5963046"/>
            <a:ext cx="3000375" cy="1504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marL="70485">
              <a:lnSpc>
                <a:spcPct val="100000"/>
              </a:lnSpc>
              <a:tabLst>
                <a:tab pos="2418080" algn="l"/>
              </a:tabLst>
            </a:pP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	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undbo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90500" y="7183925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575300" y="7183925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790131" y="5213463"/>
            <a:ext cx="674370" cy="148590"/>
          </a:xfrm>
          <a:prstGeom prst="rect">
            <a:avLst/>
          </a:prstGeom>
          <a:solidFill>
            <a:srgbClr val="C43C6E"/>
          </a:solidFill>
        </p:spPr>
        <p:txBody>
          <a:bodyPr wrap="square" lIns="0" tIns="0" rIns="0" bIns="0" rtlCol="0" vert="horz">
            <a:spAutoFit/>
          </a:bodyPr>
          <a:lstStyle/>
          <a:p>
            <a:pPr marL="47625">
              <a:lnSpc>
                <a:spcPct val="100000"/>
              </a:lnSpc>
            </a:pP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dsbo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827630" y="6734975"/>
            <a:ext cx="546735" cy="148590"/>
          </a:xfrm>
          <a:prstGeom prst="rect">
            <a:avLst/>
          </a:prstGeom>
          <a:solidFill>
            <a:srgbClr val="7F8600"/>
          </a:solidFill>
        </p:spPr>
        <p:txBody>
          <a:bodyPr wrap="square" lIns="0" tIns="0" rIns="0" bIns="0" rtlCol="0" vert="horz">
            <a:spAutoFit/>
          </a:bodyPr>
          <a:lstStyle/>
          <a:p>
            <a:pPr marL="40005">
              <a:lnSpc>
                <a:spcPct val="100000"/>
              </a:lnSpc>
            </a:pP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bo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ga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0500" y="3272326"/>
            <a:ext cx="109220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>
                <a:solidFill>
                  <a:srgbClr val="262626"/>
                </a:solidFill>
                <a:latin typeface="Calibri"/>
                <a:cs typeface="Calibri"/>
              </a:rPr>
              <a:t>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97027" y="2943844"/>
            <a:ext cx="215677" cy="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90316" y="2985618"/>
            <a:ext cx="593474" cy="132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09543" y="1886750"/>
            <a:ext cx="3133725" cy="69215"/>
          </a:xfrm>
          <a:custGeom>
            <a:avLst/>
            <a:gdLst/>
            <a:ahLst/>
            <a:cxnLst/>
            <a:rect l="l" t="t" r="r" b="b"/>
            <a:pathLst>
              <a:path w="3133725" h="69214">
                <a:moveTo>
                  <a:pt x="3064132" y="1"/>
                </a:moveTo>
                <a:lnTo>
                  <a:pt x="3064132" y="68898"/>
                </a:lnTo>
                <a:lnTo>
                  <a:pt x="3110211" y="45932"/>
                </a:lnTo>
                <a:lnTo>
                  <a:pt x="3075654" y="45932"/>
                </a:lnTo>
                <a:lnTo>
                  <a:pt x="3075654" y="22966"/>
                </a:lnTo>
                <a:lnTo>
                  <a:pt x="3110209" y="22966"/>
                </a:lnTo>
                <a:lnTo>
                  <a:pt x="3064132" y="1"/>
                </a:lnTo>
                <a:close/>
              </a:path>
              <a:path w="3133725" h="69214">
                <a:moveTo>
                  <a:pt x="69115" y="0"/>
                </a:moveTo>
                <a:lnTo>
                  <a:pt x="0" y="34448"/>
                </a:lnTo>
                <a:lnTo>
                  <a:pt x="69115" y="68897"/>
                </a:lnTo>
                <a:lnTo>
                  <a:pt x="69115" y="45932"/>
                </a:lnTo>
                <a:lnTo>
                  <a:pt x="57594" y="45932"/>
                </a:lnTo>
                <a:lnTo>
                  <a:pt x="57594" y="22966"/>
                </a:lnTo>
                <a:lnTo>
                  <a:pt x="69115" y="22966"/>
                </a:lnTo>
                <a:lnTo>
                  <a:pt x="69115" y="0"/>
                </a:lnTo>
                <a:close/>
              </a:path>
              <a:path w="3133725" h="69214">
                <a:moveTo>
                  <a:pt x="69115" y="22966"/>
                </a:moveTo>
                <a:lnTo>
                  <a:pt x="57594" y="22966"/>
                </a:lnTo>
                <a:lnTo>
                  <a:pt x="57594" y="45932"/>
                </a:lnTo>
                <a:lnTo>
                  <a:pt x="69115" y="45932"/>
                </a:lnTo>
                <a:lnTo>
                  <a:pt x="69115" y="22966"/>
                </a:lnTo>
                <a:close/>
              </a:path>
              <a:path w="3133725" h="69214">
                <a:moveTo>
                  <a:pt x="3064132" y="22966"/>
                </a:moveTo>
                <a:lnTo>
                  <a:pt x="69115" y="22966"/>
                </a:lnTo>
                <a:lnTo>
                  <a:pt x="69115" y="45932"/>
                </a:lnTo>
                <a:lnTo>
                  <a:pt x="3064132" y="45932"/>
                </a:lnTo>
                <a:lnTo>
                  <a:pt x="3064132" y="22966"/>
                </a:lnTo>
                <a:close/>
              </a:path>
              <a:path w="3133725" h="69214">
                <a:moveTo>
                  <a:pt x="3110209" y="22966"/>
                </a:moveTo>
                <a:lnTo>
                  <a:pt x="3075654" y="22966"/>
                </a:lnTo>
                <a:lnTo>
                  <a:pt x="3075654" y="45932"/>
                </a:lnTo>
                <a:lnTo>
                  <a:pt x="3110211" y="45932"/>
                </a:lnTo>
                <a:lnTo>
                  <a:pt x="3133248" y="34450"/>
                </a:lnTo>
                <a:lnTo>
                  <a:pt x="3110209" y="2296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009007" y="1366119"/>
            <a:ext cx="77470" cy="1225550"/>
          </a:xfrm>
          <a:custGeom>
            <a:avLst/>
            <a:gdLst/>
            <a:ahLst/>
            <a:cxnLst/>
            <a:rect l="l" t="t" r="r" b="b"/>
            <a:pathLst>
              <a:path w="77470" h="1225550">
                <a:moveTo>
                  <a:pt x="0" y="1156152"/>
                </a:moveTo>
                <a:lnTo>
                  <a:pt x="34048" y="1225301"/>
                </a:lnTo>
                <a:lnTo>
                  <a:pt x="63334" y="1167970"/>
                </a:lnTo>
                <a:lnTo>
                  <a:pt x="45990" y="1167970"/>
                </a:lnTo>
                <a:lnTo>
                  <a:pt x="22952" y="1167803"/>
                </a:lnTo>
                <a:lnTo>
                  <a:pt x="23037" y="1156321"/>
                </a:lnTo>
                <a:lnTo>
                  <a:pt x="0" y="1156152"/>
                </a:lnTo>
                <a:close/>
              </a:path>
              <a:path w="77470" h="1225550">
                <a:moveTo>
                  <a:pt x="23037" y="1156321"/>
                </a:moveTo>
                <a:lnTo>
                  <a:pt x="22952" y="1167803"/>
                </a:lnTo>
                <a:lnTo>
                  <a:pt x="45990" y="1167970"/>
                </a:lnTo>
                <a:lnTo>
                  <a:pt x="46075" y="1156489"/>
                </a:lnTo>
                <a:lnTo>
                  <a:pt x="23037" y="1156321"/>
                </a:lnTo>
                <a:close/>
              </a:path>
              <a:path w="77470" h="1225550">
                <a:moveTo>
                  <a:pt x="46075" y="1156489"/>
                </a:moveTo>
                <a:lnTo>
                  <a:pt x="45990" y="1167970"/>
                </a:lnTo>
                <a:lnTo>
                  <a:pt x="63334" y="1167970"/>
                </a:lnTo>
                <a:lnTo>
                  <a:pt x="69113" y="1156658"/>
                </a:lnTo>
                <a:lnTo>
                  <a:pt x="46075" y="1156489"/>
                </a:lnTo>
                <a:close/>
              </a:path>
              <a:path w="77470" h="1225550">
                <a:moveTo>
                  <a:pt x="31051" y="68811"/>
                </a:moveTo>
                <a:lnTo>
                  <a:pt x="23037" y="1156321"/>
                </a:lnTo>
                <a:lnTo>
                  <a:pt x="46075" y="1156489"/>
                </a:lnTo>
                <a:lnTo>
                  <a:pt x="54089" y="68980"/>
                </a:lnTo>
                <a:lnTo>
                  <a:pt x="31051" y="68811"/>
                </a:lnTo>
                <a:close/>
              </a:path>
              <a:path w="77470" h="1225550">
                <a:moveTo>
                  <a:pt x="71307" y="57327"/>
                </a:moveTo>
                <a:lnTo>
                  <a:pt x="31136" y="57327"/>
                </a:lnTo>
                <a:lnTo>
                  <a:pt x="54174" y="57495"/>
                </a:lnTo>
                <a:lnTo>
                  <a:pt x="54089" y="68980"/>
                </a:lnTo>
                <a:lnTo>
                  <a:pt x="77128" y="69148"/>
                </a:lnTo>
                <a:lnTo>
                  <a:pt x="71307" y="57327"/>
                </a:lnTo>
                <a:close/>
              </a:path>
              <a:path w="77470" h="1225550">
                <a:moveTo>
                  <a:pt x="31136" y="57327"/>
                </a:moveTo>
                <a:lnTo>
                  <a:pt x="31051" y="68811"/>
                </a:lnTo>
                <a:lnTo>
                  <a:pt x="54089" y="68980"/>
                </a:lnTo>
                <a:lnTo>
                  <a:pt x="54174" y="57495"/>
                </a:lnTo>
                <a:lnTo>
                  <a:pt x="31136" y="57327"/>
                </a:lnTo>
                <a:close/>
              </a:path>
              <a:path w="77470" h="1225550">
                <a:moveTo>
                  <a:pt x="43078" y="0"/>
                </a:moveTo>
                <a:lnTo>
                  <a:pt x="8013" y="68642"/>
                </a:lnTo>
                <a:lnTo>
                  <a:pt x="31051" y="68811"/>
                </a:lnTo>
                <a:lnTo>
                  <a:pt x="31136" y="57327"/>
                </a:lnTo>
                <a:lnTo>
                  <a:pt x="71307" y="57327"/>
                </a:lnTo>
                <a:lnTo>
                  <a:pt x="43078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9760648" y="1501647"/>
            <a:ext cx="127635" cy="84201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5" b="1">
                <a:latin typeface="Arial"/>
                <a:cs typeface="Arial"/>
              </a:rPr>
              <a:t>KUNDB</a:t>
            </a:r>
            <a:r>
              <a:rPr dirty="0" sz="800" b="1">
                <a:latin typeface="Arial"/>
                <a:cs typeface="Arial"/>
              </a:rPr>
              <a:t>O</a:t>
            </a:r>
            <a:r>
              <a:rPr dirty="0" sz="800" spc="5" b="1">
                <a:latin typeface="Arial"/>
                <a:cs typeface="Arial"/>
              </a:rPr>
              <a:t>R</a:t>
            </a:r>
            <a:r>
              <a:rPr dirty="0" sz="800" b="1">
                <a:latin typeface="Arial"/>
                <a:cs typeface="Arial"/>
              </a:rPr>
              <a:t>G</a:t>
            </a:r>
            <a:r>
              <a:rPr dirty="0" sz="800" spc="5" b="1">
                <a:latin typeface="Arial"/>
                <a:cs typeface="Arial"/>
              </a:rPr>
              <a:t>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6887" y="1536199"/>
            <a:ext cx="127635" cy="77724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b="1">
                <a:latin typeface="Arial"/>
                <a:cs typeface="Arial"/>
              </a:rPr>
              <a:t>GÖ</a:t>
            </a:r>
            <a:r>
              <a:rPr dirty="0" sz="800" spc="5" b="1">
                <a:latin typeface="Arial"/>
                <a:cs typeface="Arial"/>
              </a:rPr>
              <a:t>RB</a:t>
            </a:r>
            <a:r>
              <a:rPr dirty="0" sz="800" b="1">
                <a:latin typeface="Arial"/>
                <a:cs typeface="Arial"/>
              </a:rPr>
              <a:t>O</a:t>
            </a:r>
            <a:r>
              <a:rPr dirty="0" sz="800" spc="5" b="1">
                <a:latin typeface="Arial"/>
                <a:cs typeface="Arial"/>
              </a:rPr>
              <a:t>R</a:t>
            </a:r>
            <a:r>
              <a:rPr dirty="0" sz="800" b="1">
                <a:latin typeface="Arial"/>
                <a:cs typeface="Arial"/>
              </a:rPr>
              <a:t>G</a:t>
            </a:r>
            <a:r>
              <a:rPr dirty="0" sz="800" spc="5" b="1">
                <a:latin typeface="Arial"/>
                <a:cs typeface="Arial"/>
              </a:rPr>
              <a:t>AR</a:t>
            </a:r>
            <a:r>
              <a:rPr dirty="0" sz="800" b="1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257063" y="1416022"/>
            <a:ext cx="187960" cy="187325"/>
          </a:xfrm>
          <a:custGeom>
            <a:avLst/>
            <a:gdLst/>
            <a:ahLst/>
            <a:cxnLst/>
            <a:rect l="l" t="t" r="r" b="b"/>
            <a:pathLst>
              <a:path w="187959" h="187325">
                <a:moveTo>
                  <a:pt x="87498" y="0"/>
                </a:moveTo>
                <a:lnTo>
                  <a:pt x="47030" y="12353"/>
                </a:lnTo>
                <a:lnTo>
                  <a:pt x="16713" y="40132"/>
                </a:lnTo>
                <a:lnTo>
                  <a:pt x="1129" y="78796"/>
                </a:lnTo>
                <a:lnTo>
                  <a:pt x="0" y="93317"/>
                </a:lnTo>
                <a:lnTo>
                  <a:pt x="421" y="102210"/>
                </a:lnTo>
                <a:lnTo>
                  <a:pt x="13529" y="141443"/>
                </a:lnTo>
                <a:lnTo>
                  <a:pt x="42032" y="170744"/>
                </a:lnTo>
                <a:lnTo>
                  <a:pt x="81915" y="185759"/>
                </a:lnTo>
                <a:lnTo>
                  <a:pt x="97045" y="186838"/>
                </a:lnTo>
                <a:lnTo>
                  <a:pt x="110637" y="185468"/>
                </a:lnTo>
                <a:lnTo>
                  <a:pt x="146998" y="170282"/>
                </a:lnTo>
                <a:lnTo>
                  <a:pt x="173755" y="140276"/>
                </a:lnTo>
                <a:lnTo>
                  <a:pt x="187081" y="97758"/>
                </a:lnTo>
                <a:lnTo>
                  <a:pt x="187876" y="81203"/>
                </a:lnTo>
                <a:lnTo>
                  <a:pt x="185065" y="67758"/>
                </a:lnTo>
                <a:lnTo>
                  <a:pt x="165562" y="32706"/>
                </a:lnTo>
                <a:lnTo>
                  <a:pt x="131964" y="8757"/>
                </a:lnTo>
                <a:lnTo>
                  <a:pt x="87498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8209555" y="1674391"/>
            <a:ext cx="187960" cy="187325"/>
          </a:xfrm>
          <a:custGeom>
            <a:avLst/>
            <a:gdLst/>
            <a:ahLst/>
            <a:cxnLst/>
            <a:rect l="l" t="t" r="r" b="b"/>
            <a:pathLst>
              <a:path w="187959" h="187325">
                <a:moveTo>
                  <a:pt x="87498" y="0"/>
                </a:moveTo>
                <a:lnTo>
                  <a:pt x="47030" y="12352"/>
                </a:lnTo>
                <a:lnTo>
                  <a:pt x="16714" y="40131"/>
                </a:lnTo>
                <a:lnTo>
                  <a:pt x="1129" y="78795"/>
                </a:lnTo>
                <a:lnTo>
                  <a:pt x="0" y="93316"/>
                </a:lnTo>
                <a:lnTo>
                  <a:pt x="420" y="102208"/>
                </a:lnTo>
                <a:lnTo>
                  <a:pt x="13528" y="141442"/>
                </a:lnTo>
                <a:lnTo>
                  <a:pt x="42031" y="170744"/>
                </a:lnTo>
                <a:lnTo>
                  <a:pt x="81913" y="185759"/>
                </a:lnTo>
                <a:lnTo>
                  <a:pt x="97042" y="186838"/>
                </a:lnTo>
                <a:lnTo>
                  <a:pt x="110635" y="185469"/>
                </a:lnTo>
                <a:lnTo>
                  <a:pt x="146996" y="170283"/>
                </a:lnTo>
                <a:lnTo>
                  <a:pt x="173754" y="140277"/>
                </a:lnTo>
                <a:lnTo>
                  <a:pt x="187080" y="97759"/>
                </a:lnTo>
                <a:lnTo>
                  <a:pt x="187875" y="81205"/>
                </a:lnTo>
                <a:lnTo>
                  <a:pt x="185065" y="67760"/>
                </a:lnTo>
                <a:lnTo>
                  <a:pt x="165562" y="32707"/>
                </a:lnTo>
                <a:lnTo>
                  <a:pt x="131964" y="8758"/>
                </a:lnTo>
                <a:lnTo>
                  <a:pt x="87498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8039519" y="1827882"/>
            <a:ext cx="187960" cy="187325"/>
          </a:xfrm>
          <a:custGeom>
            <a:avLst/>
            <a:gdLst/>
            <a:ahLst/>
            <a:cxnLst/>
            <a:rect l="l" t="t" r="r" b="b"/>
            <a:pathLst>
              <a:path w="187959" h="187325">
                <a:moveTo>
                  <a:pt x="87499" y="0"/>
                </a:moveTo>
                <a:lnTo>
                  <a:pt x="47030" y="12352"/>
                </a:lnTo>
                <a:lnTo>
                  <a:pt x="16714" y="40131"/>
                </a:lnTo>
                <a:lnTo>
                  <a:pt x="1129" y="78795"/>
                </a:lnTo>
                <a:lnTo>
                  <a:pt x="0" y="93316"/>
                </a:lnTo>
                <a:lnTo>
                  <a:pt x="421" y="102208"/>
                </a:lnTo>
                <a:lnTo>
                  <a:pt x="13528" y="141443"/>
                </a:lnTo>
                <a:lnTo>
                  <a:pt x="42031" y="170744"/>
                </a:lnTo>
                <a:lnTo>
                  <a:pt x="81914" y="185759"/>
                </a:lnTo>
                <a:lnTo>
                  <a:pt x="97043" y="186838"/>
                </a:lnTo>
                <a:lnTo>
                  <a:pt x="110635" y="185469"/>
                </a:lnTo>
                <a:lnTo>
                  <a:pt x="146997" y="170283"/>
                </a:lnTo>
                <a:lnTo>
                  <a:pt x="173754" y="140277"/>
                </a:lnTo>
                <a:lnTo>
                  <a:pt x="187080" y="97759"/>
                </a:lnTo>
                <a:lnTo>
                  <a:pt x="187875" y="81205"/>
                </a:lnTo>
                <a:lnTo>
                  <a:pt x="185065" y="67760"/>
                </a:lnTo>
                <a:lnTo>
                  <a:pt x="165563" y="32707"/>
                </a:lnTo>
                <a:lnTo>
                  <a:pt x="131965" y="8758"/>
                </a:lnTo>
                <a:lnTo>
                  <a:pt x="87499" y="0"/>
                </a:lnTo>
                <a:close/>
              </a:path>
            </a:pathLst>
          </a:custGeom>
          <a:solidFill>
            <a:srgbClr val="AA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37624" y="2096615"/>
            <a:ext cx="187960" cy="187325"/>
          </a:xfrm>
          <a:custGeom>
            <a:avLst/>
            <a:gdLst/>
            <a:ahLst/>
            <a:cxnLst/>
            <a:rect l="l" t="t" r="r" b="b"/>
            <a:pathLst>
              <a:path w="187959" h="187325">
                <a:moveTo>
                  <a:pt x="87499" y="0"/>
                </a:moveTo>
                <a:lnTo>
                  <a:pt x="47030" y="12352"/>
                </a:lnTo>
                <a:lnTo>
                  <a:pt x="16714" y="40131"/>
                </a:lnTo>
                <a:lnTo>
                  <a:pt x="1129" y="78795"/>
                </a:lnTo>
                <a:lnTo>
                  <a:pt x="0" y="93316"/>
                </a:lnTo>
                <a:lnTo>
                  <a:pt x="421" y="102209"/>
                </a:lnTo>
                <a:lnTo>
                  <a:pt x="13529" y="141443"/>
                </a:lnTo>
                <a:lnTo>
                  <a:pt x="42032" y="170744"/>
                </a:lnTo>
                <a:lnTo>
                  <a:pt x="81915" y="185759"/>
                </a:lnTo>
                <a:lnTo>
                  <a:pt x="97044" y="186838"/>
                </a:lnTo>
                <a:lnTo>
                  <a:pt x="110637" y="185468"/>
                </a:lnTo>
                <a:lnTo>
                  <a:pt x="146998" y="170282"/>
                </a:lnTo>
                <a:lnTo>
                  <a:pt x="173755" y="140276"/>
                </a:lnTo>
                <a:lnTo>
                  <a:pt x="187081" y="97758"/>
                </a:lnTo>
                <a:lnTo>
                  <a:pt x="187876" y="81204"/>
                </a:lnTo>
                <a:lnTo>
                  <a:pt x="185066" y="67759"/>
                </a:lnTo>
                <a:lnTo>
                  <a:pt x="165563" y="32706"/>
                </a:lnTo>
                <a:lnTo>
                  <a:pt x="131965" y="8757"/>
                </a:lnTo>
                <a:lnTo>
                  <a:pt x="87499" y="0"/>
                </a:lnTo>
                <a:close/>
              </a:path>
            </a:pathLst>
          </a:custGeom>
          <a:solidFill>
            <a:srgbClr val="C43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03831" y="2262753"/>
            <a:ext cx="187960" cy="187325"/>
          </a:xfrm>
          <a:custGeom>
            <a:avLst/>
            <a:gdLst/>
            <a:ahLst/>
            <a:cxnLst/>
            <a:rect l="l" t="t" r="r" b="b"/>
            <a:pathLst>
              <a:path w="187959" h="187325">
                <a:moveTo>
                  <a:pt x="87498" y="0"/>
                </a:moveTo>
                <a:lnTo>
                  <a:pt x="47030" y="12353"/>
                </a:lnTo>
                <a:lnTo>
                  <a:pt x="16713" y="40132"/>
                </a:lnTo>
                <a:lnTo>
                  <a:pt x="1129" y="78796"/>
                </a:lnTo>
                <a:lnTo>
                  <a:pt x="0" y="93317"/>
                </a:lnTo>
                <a:lnTo>
                  <a:pt x="420" y="102209"/>
                </a:lnTo>
                <a:lnTo>
                  <a:pt x="13528" y="141443"/>
                </a:lnTo>
                <a:lnTo>
                  <a:pt x="42031" y="170744"/>
                </a:lnTo>
                <a:lnTo>
                  <a:pt x="81914" y="185759"/>
                </a:lnTo>
                <a:lnTo>
                  <a:pt x="97043" y="186838"/>
                </a:lnTo>
                <a:lnTo>
                  <a:pt x="110636" y="185468"/>
                </a:lnTo>
                <a:lnTo>
                  <a:pt x="146996" y="170283"/>
                </a:lnTo>
                <a:lnTo>
                  <a:pt x="173754" y="140277"/>
                </a:lnTo>
                <a:lnTo>
                  <a:pt x="187080" y="97759"/>
                </a:lnTo>
                <a:lnTo>
                  <a:pt x="187875" y="81204"/>
                </a:lnTo>
                <a:lnTo>
                  <a:pt x="185064" y="67759"/>
                </a:lnTo>
                <a:lnTo>
                  <a:pt x="165561" y="32707"/>
                </a:lnTo>
                <a:lnTo>
                  <a:pt x="131963" y="8757"/>
                </a:lnTo>
                <a:lnTo>
                  <a:pt x="87498" y="0"/>
                </a:lnTo>
                <a:close/>
              </a:path>
            </a:pathLst>
          </a:custGeom>
          <a:solidFill>
            <a:srgbClr val="6C49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594350" y="4508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18135">
              <a:lnSpc>
                <a:spcPct val="100000"/>
              </a:lnSpc>
            </a:pPr>
            <a:r>
              <a:rPr dirty="0" sz="1700" spc="3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700" spc="15">
                <a:solidFill>
                  <a:srgbClr val="5F5F5F"/>
                </a:solidFill>
                <a:latin typeface="Arial"/>
                <a:cs typeface="Arial"/>
              </a:rPr>
              <a:t>edbo</a:t>
            </a:r>
            <a:r>
              <a:rPr dirty="0" sz="1700" spc="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700" spc="15">
                <a:solidFill>
                  <a:srgbClr val="5F5F5F"/>
                </a:solidFill>
                <a:latin typeface="Arial"/>
                <a:cs typeface="Arial"/>
              </a:rPr>
              <a:t>ga</a:t>
            </a:r>
            <a:r>
              <a:rPr dirty="0" sz="1700" spc="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700" spc="15">
                <a:solidFill>
                  <a:srgbClr val="5F5F5F"/>
                </a:solidFill>
                <a:latin typeface="Arial"/>
                <a:cs typeface="Arial"/>
              </a:rPr>
              <a:t>gene</a:t>
            </a:r>
            <a:r>
              <a:rPr dirty="0" sz="1700" spc="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700" spc="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700" spc="0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700" spc="5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700" spc="15">
                <a:solidFill>
                  <a:srgbClr val="5F5F5F"/>
                </a:solidFill>
                <a:latin typeface="Arial"/>
                <a:cs typeface="Arial"/>
              </a:rPr>
              <a:t>one</a:t>
            </a:r>
            <a:r>
              <a:rPr dirty="0" sz="1700">
                <a:solidFill>
                  <a:srgbClr val="5F5F5F"/>
                </a:solidFill>
                <a:latin typeface="Arial"/>
                <a:cs typeface="Arial"/>
              </a:rPr>
              <a:t>r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dirty="0" sz="800" spc="5" b="1">
                <a:latin typeface="Arial"/>
                <a:cs typeface="Arial"/>
              </a:rPr>
              <a:t>VÄR</a:t>
            </a:r>
            <a:r>
              <a:rPr dirty="0" sz="800" b="1">
                <a:latin typeface="Arial"/>
                <a:cs typeface="Arial"/>
              </a:rPr>
              <a:t>L</a:t>
            </a:r>
            <a:r>
              <a:rPr dirty="0" sz="800" spc="5" b="1">
                <a:latin typeface="Arial"/>
                <a:cs typeface="Arial"/>
              </a:rPr>
              <a:t>DSB</a:t>
            </a:r>
            <a:r>
              <a:rPr dirty="0" sz="800" spc="-10" b="1">
                <a:latin typeface="Arial"/>
                <a:cs typeface="Arial"/>
              </a:rPr>
              <a:t>O</a:t>
            </a:r>
            <a:r>
              <a:rPr dirty="0" sz="800" spc="5" b="1">
                <a:latin typeface="Arial"/>
                <a:cs typeface="Arial"/>
              </a:rPr>
              <a:t>R</a:t>
            </a:r>
            <a:r>
              <a:rPr dirty="0" sz="800" spc="-10" b="1">
                <a:latin typeface="Arial"/>
                <a:cs typeface="Arial"/>
              </a:rPr>
              <a:t>G</a:t>
            </a:r>
            <a:r>
              <a:rPr dirty="0" sz="800" spc="5" b="1">
                <a:latin typeface="Arial"/>
                <a:cs typeface="Arial"/>
              </a:rPr>
              <a:t>AR</a:t>
            </a:r>
            <a:r>
              <a:rPr dirty="0" sz="800" spc="-10" b="1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algn="ctr" marL="126492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16-25 år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900">
              <a:latin typeface="Times New Roman"/>
              <a:cs typeface="Times New Roman"/>
            </a:endParaRPr>
          </a:p>
          <a:p>
            <a:pPr algn="ctr" marL="1189990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26-35 år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900">
              <a:latin typeface="Times New Roman"/>
              <a:cs typeface="Times New Roman"/>
            </a:endParaRPr>
          </a:p>
          <a:p>
            <a:pPr algn="ctr" marL="768985">
              <a:lnSpc>
                <a:spcPct val="100000"/>
              </a:lnSpc>
            </a:pPr>
            <a:r>
              <a:rPr dirty="0" sz="800">
                <a:latin typeface="Arial"/>
                <a:cs typeface="Arial"/>
              </a:rPr>
              <a:t>36-45 år</a:t>
            </a:r>
            <a:endParaRPr sz="800">
              <a:latin typeface="Arial"/>
              <a:cs typeface="Arial"/>
            </a:endParaRPr>
          </a:p>
          <a:p>
            <a:pPr algn="ctr" marR="909319">
              <a:lnSpc>
                <a:spcPct val="100000"/>
              </a:lnSpc>
              <a:spcBef>
                <a:spcPts val="240"/>
              </a:spcBef>
            </a:pPr>
            <a:r>
              <a:rPr dirty="0" sz="800">
                <a:latin typeface="Arial"/>
                <a:cs typeface="Arial"/>
              </a:rPr>
              <a:t>46-55 år</a:t>
            </a:r>
            <a:endParaRPr sz="800">
              <a:latin typeface="Arial"/>
              <a:cs typeface="Arial"/>
            </a:endParaRPr>
          </a:p>
          <a:p>
            <a:pPr algn="ctr" marR="1211580">
              <a:lnSpc>
                <a:spcPct val="100000"/>
              </a:lnSpc>
              <a:spcBef>
                <a:spcPts val="360"/>
              </a:spcBef>
            </a:pPr>
            <a:r>
              <a:rPr dirty="0" sz="800">
                <a:latin typeface="Arial"/>
                <a:cs typeface="Arial"/>
              </a:rPr>
              <a:t>56-65 år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dirty="0" sz="800" spc="5" b="1">
                <a:latin typeface="Arial"/>
                <a:cs typeface="Arial"/>
              </a:rPr>
              <a:t>NÄRB</a:t>
            </a:r>
            <a:r>
              <a:rPr dirty="0" sz="800" b="1">
                <a:latin typeface="Arial"/>
                <a:cs typeface="Arial"/>
              </a:rPr>
              <a:t>O</a:t>
            </a:r>
            <a:r>
              <a:rPr dirty="0" sz="800" spc="-5" b="1">
                <a:latin typeface="Arial"/>
                <a:cs typeface="Arial"/>
              </a:rPr>
              <a:t>R</a:t>
            </a:r>
            <a:r>
              <a:rPr dirty="0" sz="800" spc="-10" b="1">
                <a:latin typeface="Arial"/>
                <a:cs typeface="Arial"/>
              </a:rPr>
              <a:t>G</a:t>
            </a:r>
            <a:r>
              <a:rPr dirty="0" sz="800" spc="5" b="1">
                <a:latin typeface="Arial"/>
                <a:cs typeface="Arial"/>
              </a:rPr>
              <a:t>ARE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753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12226" y="6855444"/>
            <a:ext cx="215677" cy="174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5516" y="6897218"/>
            <a:ext cx="593474" cy="132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536312" y="4738376"/>
            <a:ext cx="3574415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40"/>
              </a:lnSpc>
            </a:pPr>
            <a:r>
              <a:rPr dirty="0" sz="1800" spc="-3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än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engage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an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ob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ili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er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053" y="5220939"/>
            <a:ext cx="1348105" cy="133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3850" b="1">
                <a:solidFill>
                  <a:srgbClr val="C43C6E"/>
                </a:solidFill>
                <a:latin typeface="Arial"/>
                <a:cs typeface="Arial"/>
              </a:rPr>
              <a:t>2</a:t>
            </a:r>
            <a:r>
              <a:rPr dirty="0" sz="3850" spc="20" b="1">
                <a:solidFill>
                  <a:srgbClr val="C43C6E"/>
                </a:solidFill>
                <a:latin typeface="Arial"/>
                <a:cs typeface="Arial"/>
              </a:rPr>
              <a:t>7</a:t>
            </a:r>
            <a:r>
              <a:rPr dirty="0" sz="3850" spc="-15" b="1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3850" spc="30" b="1">
                <a:solidFill>
                  <a:srgbClr val="C43C6E"/>
                </a:solidFill>
                <a:latin typeface="Arial"/>
                <a:cs typeface="Arial"/>
              </a:rPr>
              <a:t>%</a:t>
            </a:r>
            <a:endParaRPr sz="3850">
              <a:latin typeface="Arial"/>
              <a:cs typeface="Arial"/>
            </a:endParaRPr>
          </a:p>
          <a:p>
            <a:pPr algn="ctr" marL="78740" marR="69215" indent="-1270">
              <a:lnSpc>
                <a:spcPts val="1010"/>
              </a:lnSpc>
              <a:spcBef>
                <a:spcPts val="1420"/>
              </a:spcBef>
            </a:pPr>
            <a:r>
              <a:rPr dirty="0" sz="1000" spc="-20">
                <a:latin typeface="Arial"/>
                <a:cs typeface="Arial"/>
              </a:rPr>
              <a:t>säge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ed</a:t>
            </a:r>
            <a:r>
              <a:rPr dirty="0" sz="100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gö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5">
                <a:latin typeface="Arial"/>
                <a:cs typeface="Arial"/>
              </a:rPr>
              <a:t>”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å</a:t>
            </a:r>
            <a:r>
              <a:rPr dirty="0" sz="1000" spc="-5">
                <a:latin typeface="Arial"/>
                <a:cs typeface="Arial"/>
              </a:rPr>
              <a:t>j</a:t>
            </a:r>
            <a:r>
              <a:rPr dirty="0" sz="1000" spc="-20">
                <a:latin typeface="Arial"/>
                <a:cs typeface="Arial"/>
              </a:rPr>
              <a:t>ob</a:t>
            </a:r>
            <a:r>
              <a:rPr dirty="0" sz="1000">
                <a:latin typeface="Arial"/>
                <a:cs typeface="Arial"/>
              </a:rPr>
              <a:t>b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oc</a:t>
            </a:r>
            <a:r>
              <a:rPr dirty="0" sz="1000">
                <a:latin typeface="Arial"/>
                <a:cs typeface="Arial"/>
              </a:rPr>
              <a:t>h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87000"/>
              </a:lnSpc>
              <a:spcBef>
                <a:spcPts val="30"/>
              </a:spcBef>
            </a:pP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”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1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sa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20">
                <a:latin typeface="Arial"/>
                <a:cs typeface="Arial"/>
              </a:rPr>
              <a:t>hä</a:t>
            </a:r>
            <a:r>
              <a:rPr dirty="0" sz="1000" spc="-10">
                <a:latin typeface="Arial"/>
                <a:cs typeface="Arial"/>
              </a:rPr>
              <a:t>ll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3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ekono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30">
                <a:latin typeface="Arial"/>
                <a:cs typeface="Arial"/>
              </a:rPr>
              <a:t>ä</a:t>
            </a:r>
            <a:r>
              <a:rPr dirty="0" sz="1000" spc="-20">
                <a:latin typeface="Arial"/>
                <a:cs typeface="Arial"/>
              </a:rPr>
              <a:t>tt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ng.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911144" y="5220939"/>
            <a:ext cx="1395730" cy="1336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ct val="100000"/>
              </a:lnSpc>
            </a:pPr>
            <a:r>
              <a:rPr dirty="0" sz="3850" b="1">
                <a:solidFill>
                  <a:srgbClr val="AAB300"/>
                </a:solidFill>
                <a:latin typeface="Arial"/>
                <a:cs typeface="Arial"/>
              </a:rPr>
              <a:t>3</a:t>
            </a:r>
            <a:r>
              <a:rPr dirty="0" sz="3850" spc="20" b="1">
                <a:solidFill>
                  <a:srgbClr val="AAB300"/>
                </a:solidFill>
                <a:latin typeface="Arial"/>
                <a:cs typeface="Arial"/>
              </a:rPr>
              <a:t>0</a:t>
            </a:r>
            <a:r>
              <a:rPr dirty="0" sz="3850" spc="-15" b="1">
                <a:solidFill>
                  <a:srgbClr val="AAB300"/>
                </a:solidFill>
                <a:latin typeface="Arial"/>
                <a:cs typeface="Arial"/>
              </a:rPr>
              <a:t> </a:t>
            </a:r>
            <a:r>
              <a:rPr dirty="0" sz="3850" spc="30" b="1">
                <a:solidFill>
                  <a:srgbClr val="AAB300"/>
                </a:solidFill>
                <a:latin typeface="Arial"/>
                <a:cs typeface="Arial"/>
              </a:rPr>
              <a:t>%</a:t>
            </a:r>
            <a:endParaRPr sz="3850">
              <a:latin typeface="Arial"/>
              <a:cs typeface="Arial"/>
            </a:endParaRPr>
          </a:p>
          <a:p>
            <a:pPr algn="ctr" marL="10160" marR="2540" indent="1270">
              <a:lnSpc>
                <a:spcPct val="87000"/>
              </a:lnSpc>
              <a:spcBef>
                <a:spcPts val="1385"/>
              </a:spcBef>
            </a:pPr>
            <a:r>
              <a:rPr dirty="0" sz="1000" spc="-20">
                <a:latin typeface="Arial"/>
                <a:cs typeface="Arial"/>
              </a:rPr>
              <a:t>säge</a:t>
            </a:r>
            <a:r>
              <a:rPr dirty="0" sz="1000">
                <a:latin typeface="Arial"/>
                <a:cs typeface="Arial"/>
              </a:rPr>
              <a:t>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s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>
                <a:latin typeface="Arial"/>
                <a:cs typeface="Arial"/>
              </a:rPr>
              <a:t>g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va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v</a:t>
            </a:r>
            <a:r>
              <a:rPr dirty="0" sz="1000" spc="-10">
                <a:latin typeface="Arial"/>
                <a:cs typeface="Arial"/>
              </a:rPr>
              <a:t>illi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   </a:t>
            </a:r>
            <a:r>
              <a:rPr dirty="0" sz="1000" spc="-3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ekono</a:t>
            </a:r>
            <a:r>
              <a:rPr dirty="0" sz="1000" spc="-30">
                <a:latin typeface="Arial"/>
                <a:cs typeface="Arial"/>
              </a:rPr>
              <a:t>m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sk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5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l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5">
                <a:latin typeface="Arial"/>
                <a:cs typeface="Arial"/>
              </a:rPr>
              <a:t>j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5">
                <a:latin typeface="Arial"/>
                <a:cs typeface="Arial"/>
              </a:rPr>
              <a:t>k</a:t>
            </a:r>
            <a:r>
              <a:rPr dirty="0" sz="1000" spc="-5">
                <a:latin typeface="Arial"/>
                <a:cs typeface="Arial"/>
              </a:rPr>
              <a:t>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s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>
                <a:latin typeface="Arial"/>
                <a:cs typeface="Arial"/>
              </a:rPr>
              <a:t>m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950"/>
              </a:lnSpc>
            </a:pPr>
            <a:r>
              <a:rPr dirty="0" sz="1000" spc="-20">
                <a:latin typeface="Arial"/>
                <a:cs typeface="Arial"/>
              </a:rPr>
              <a:t>ko</a:t>
            </a:r>
            <a:r>
              <a:rPr dirty="0" sz="1000" spc="-30">
                <a:latin typeface="Arial"/>
                <a:cs typeface="Arial"/>
              </a:rPr>
              <a:t>mm</a:t>
            </a:r>
            <a:r>
              <a:rPr dirty="0" sz="1000" spc="-20">
                <a:latin typeface="Arial"/>
                <a:cs typeface="Arial"/>
              </a:rPr>
              <a:t>une</a:t>
            </a:r>
            <a:r>
              <a:rPr dirty="0" sz="1000">
                <a:latin typeface="Arial"/>
                <a:cs typeface="Arial"/>
              </a:rPr>
              <a:t>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>
                <a:latin typeface="Arial"/>
                <a:cs typeface="Arial"/>
              </a:rPr>
              <a:t>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p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o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1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15">
                <a:latin typeface="Arial"/>
                <a:cs typeface="Arial"/>
              </a:rPr>
              <a:t>r</a:t>
            </a:r>
            <a:r>
              <a:rPr dirty="0" sz="1000" spc="-20">
                <a:latin typeface="Arial"/>
                <a:cs typeface="Arial"/>
              </a:rPr>
              <a:t>a</a:t>
            </a:r>
            <a:r>
              <a:rPr dirty="0" sz="1000" spc="-5"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ts val="1130"/>
              </a:lnSpc>
            </a:pPr>
            <a:r>
              <a:rPr dirty="0" sz="1000">
                <a:latin typeface="Arial"/>
                <a:cs typeface="Arial"/>
              </a:rPr>
              <a:t>i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b</a:t>
            </a:r>
            <a:r>
              <a:rPr dirty="0" sz="1000" spc="-20">
                <a:latin typeface="Arial"/>
                <a:cs typeface="Arial"/>
              </a:rPr>
              <a:t>u</a:t>
            </a:r>
            <a:r>
              <a:rPr dirty="0" sz="1000" spc="-20">
                <a:latin typeface="Arial"/>
                <a:cs typeface="Arial"/>
              </a:rPr>
              <a:t>d</a:t>
            </a:r>
            <a:r>
              <a:rPr dirty="0" sz="1000" spc="-20">
                <a:latin typeface="Arial"/>
                <a:cs typeface="Arial"/>
              </a:rPr>
              <a:t>g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t</a:t>
            </a:r>
            <a:r>
              <a:rPr dirty="0" sz="1000" spc="-20">
                <a:latin typeface="Arial"/>
                <a:cs typeface="Arial"/>
              </a:rPr>
              <a:t>e</a:t>
            </a:r>
            <a:r>
              <a:rPr dirty="0" sz="1000" spc="-20">
                <a:latin typeface="Arial"/>
                <a:cs typeface="Arial"/>
              </a:rPr>
              <a:t>n</a:t>
            </a:r>
            <a:r>
              <a:rPr dirty="0" sz="1000" spc="-5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959282" y="6921924"/>
            <a:ext cx="1730375" cy="76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15"/>
              </a:lnSpc>
            </a:pP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Kä</a:t>
            </a:r>
            <a:r>
              <a:rPr dirty="0" sz="600" spc="-10">
                <a:solidFill>
                  <a:srgbClr val="7F7F7F"/>
                </a:solidFill>
                <a:latin typeface="Arial"/>
                <a:cs typeface="Arial"/>
              </a:rPr>
              <a:t>ll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dirty="0" sz="600" spc="-5">
                <a:solidFill>
                  <a:srgbClr val="7F7F7F"/>
                </a:solidFill>
                <a:latin typeface="Arial"/>
                <a:cs typeface="Arial"/>
              </a:rPr>
              <a:t>: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 Ka</a:t>
            </a:r>
            <a:r>
              <a:rPr dirty="0" sz="600" spc="-1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dirty="0" sz="60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dirty="0" sz="600" spc="-2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600" spc="-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2018</a:t>
            </a:r>
            <a:r>
              <a:rPr dirty="0" sz="600" spc="-5">
                <a:solidFill>
                  <a:srgbClr val="7F7F7F"/>
                </a:solidFill>
                <a:latin typeface="Arial"/>
                <a:cs typeface="Arial"/>
              </a:rPr>
              <a:t>,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gondagen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dirty="0" sz="60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edbo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ga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09550" y="43624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0197027" y="6855444"/>
            <a:ext cx="215677" cy="174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690316" y="6897218"/>
            <a:ext cx="593474" cy="132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5908412" y="4627321"/>
            <a:ext cx="3522345" cy="441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red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ede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a</a:t>
            </a:r>
            <a:r>
              <a:rPr dirty="0" sz="1600" spc="-10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svenskarn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anse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a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tt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sa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hä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ll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sengage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an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sky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ghe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045450" y="5580842"/>
            <a:ext cx="632460" cy="1064895"/>
          </a:xfrm>
          <a:custGeom>
            <a:avLst/>
            <a:gdLst/>
            <a:ahLst/>
            <a:cxnLst/>
            <a:rect l="l" t="t" r="r" b="b"/>
            <a:pathLst>
              <a:path w="632459" h="1064895">
                <a:moveTo>
                  <a:pt x="0" y="0"/>
                </a:moveTo>
                <a:lnTo>
                  <a:pt x="0" y="630335"/>
                </a:lnTo>
                <a:lnTo>
                  <a:pt x="458222" y="1064708"/>
                </a:lnTo>
                <a:lnTo>
                  <a:pt x="490259" y="1028439"/>
                </a:lnTo>
                <a:lnTo>
                  <a:pt x="519252" y="990062"/>
                </a:lnTo>
                <a:lnTo>
                  <a:pt x="545123" y="949771"/>
                </a:lnTo>
                <a:lnTo>
                  <a:pt x="567796" y="907759"/>
                </a:lnTo>
                <a:lnTo>
                  <a:pt x="587193" y="864217"/>
                </a:lnTo>
                <a:lnTo>
                  <a:pt x="603237" y="819340"/>
                </a:lnTo>
                <a:lnTo>
                  <a:pt x="615850" y="773321"/>
                </a:lnTo>
                <a:lnTo>
                  <a:pt x="624956" y="726351"/>
                </a:lnTo>
                <a:lnTo>
                  <a:pt x="630475" y="678625"/>
                </a:lnTo>
                <a:lnTo>
                  <a:pt x="632332" y="630335"/>
                </a:lnTo>
                <a:lnTo>
                  <a:pt x="630236" y="578638"/>
                </a:lnTo>
                <a:lnTo>
                  <a:pt x="624056" y="528091"/>
                </a:lnTo>
                <a:lnTo>
                  <a:pt x="613955" y="478858"/>
                </a:lnTo>
                <a:lnTo>
                  <a:pt x="600096" y="431100"/>
                </a:lnTo>
                <a:lnTo>
                  <a:pt x="582641" y="384980"/>
                </a:lnTo>
                <a:lnTo>
                  <a:pt x="561753" y="340660"/>
                </a:lnTo>
                <a:lnTo>
                  <a:pt x="537594" y="298302"/>
                </a:lnTo>
                <a:lnTo>
                  <a:pt x="510329" y="258067"/>
                </a:lnTo>
                <a:lnTo>
                  <a:pt x="480118" y="220120"/>
                </a:lnTo>
                <a:lnTo>
                  <a:pt x="447126" y="184621"/>
                </a:lnTo>
                <a:lnTo>
                  <a:pt x="411515" y="151733"/>
                </a:lnTo>
                <a:lnTo>
                  <a:pt x="373447" y="121618"/>
                </a:lnTo>
                <a:lnTo>
                  <a:pt x="333085" y="94438"/>
                </a:lnTo>
                <a:lnTo>
                  <a:pt x="290593" y="70357"/>
                </a:lnTo>
                <a:lnTo>
                  <a:pt x="246132" y="49535"/>
                </a:lnTo>
                <a:lnTo>
                  <a:pt x="199865" y="32135"/>
                </a:lnTo>
                <a:lnTo>
                  <a:pt x="151956" y="18319"/>
                </a:lnTo>
                <a:lnTo>
                  <a:pt x="102567" y="8250"/>
                </a:lnTo>
                <a:lnTo>
                  <a:pt x="51861" y="2089"/>
                </a:lnTo>
                <a:lnTo>
                  <a:pt x="0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413316" y="5580842"/>
            <a:ext cx="1090930" cy="1260475"/>
          </a:xfrm>
          <a:custGeom>
            <a:avLst/>
            <a:gdLst/>
            <a:ahLst/>
            <a:cxnLst/>
            <a:rect l="l" t="t" r="r" b="b"/>
            <a:pathLst>
              <a:path w="1090929" h="1260475">
                <a:moveTo>
                  <a:pt x="632133" y="0"/>
                </a:moveTo>
                <a:lnTo>
                  <a:pt x="580433" y="2108"/>
                </a:lnTo>
                <a:lnTo>
                  <a:pt x="529421" y="8367"/>
                </a:lnTo>
                <a:lnTo>
                  <a:pt x="479328" y="18678"/>
                </a:lnTo>
                <a:lnTo>
                  <a:pt x="430386" y="32942"/>
                </a:lnTo>
                <a:lnTo>
                  <a:pt x="382827" y="51058"/>
                </a:lnTo>
                <a:lnTo>
                  <a:pt x="336884" y="72929"/>
                </a:lnTo>
                <a:lnTo>
                  <a:pt x="292789" y="98453"/>
                </a:lnTo>
                <a:lnTo>
                  <a:pt x="250774" y="127534"/>
                </a:lnTo>
                <a:lnTo>
                  <a:pt x="211070" y="160070"/>
                </a:lnTo>
                <a:lnTo>
                  <a:pt x="173911" y="195963"/>
                </a:lnTo>
                <a:lnTo>
                  <a:pt x="139691" y="234866"/>
                </a:lnTo>
                <a:lnTo>
                  <a:pt x="109227" y="275739"/>
                </a:lnTo>
                <a:lnTo>
                  <a:pt x="82512" y="318355"/>
                </a:lnTo>
                <a:lnTo>
                  <a:pt x="59541" y="362483"/>
                </a:lnTo>
                <a:lnTo>
                  <a:pt x="40307" y="407895"/>
                </a:lnTo>
                <a:lnTo>
                  <a:pt x="24805" y="454361"/>
                </a:lnTo>
                <a:lnTo>
                  <a:pt x="13029" y="501651"/>
                </a:lnTo>
                <a:lnTo>
                  <a:pt x="4973" y="549537"/>
                </a:lnTo>
                <a:lnTo>
                  <a:pt x="632" y="597788"/>
                </a:lnTo>
                <a:lnTo>
                  <a:pt x="0" y="646176"/>
                </a:lnTo>
                <a:lnTo>
                  <a:pt x="3070" y="694471"/>
                </a:lnTo>
                <a:lnTo>
                  <a:pt x="9838" y="742444"/>
                </a:lnTo>
                <a:lnTo>
                  <a:pt x="20297" y="789866"/>
                </a:lnTo>
                <a:lnTo>
                  <a:pt x="34441" y="836506"/>
                </a:lnTo>
                <a:lnTo>
                  <a:pt x="52266" y="882137"/>
                </a:lnTo>
                <a:lnTo>
                  <a:pt x="73764" y="926528"/>
                </a:lnTo>
                <a:lnTo>
                  <a:pt x="98931" y="969450"/>
                </a:lnTo>
                <a:lnTo>
                  <a:pt x="127760" y="1010674"/>
                </a:lnTo>
                <a:lnTo>
                  <a:pt x="160246" y="1049971"/>
                </a:lnTo>
                <a:lnTo>
                  <a:pt x="196383" y="1087110"/>
                </a:lnTo>
                <a:lnTo>
                  <a:pt x="235409" y="1121221"/>
                </a:lnTo>
                <a:lnTo>
                  <a:pt x="276412" y="1151589"/>
                </a:lnTo>
                <a:lnTo>
                  <a:pt x="319163" y="1178220"/>
                </a:lnTo>
                <a:lnTo>
                  <a:pt x="363432" y="1201119"/>
                </a:lnTo>
                <a:lnTo>
                  <a:pt x="408987" y="1220292"/>
                </a:lnTo>
                <a:lnTo>
                  <a:pt x="455600" y="1235745"/>
                </a:lnTo>
                <a:lnTo>
                  <a:pt x="503040" y="1247484"/>
                </a:lnTo>
                <a:lnTo>
                  <a:pt x="551077" y="1255514"/>
                </a:lnTo>
                <a:lnTo>
                  <a:pt x="599482" y="1259842"/>
                </a:lnTo>
                <a:lnTo>
                  <a:pt x="648023" y="1260472"/>
                </a:lnTo>
                <a:lnTo>
                  <a:pt x="696471" y="1257411"/>
                </a:lnTo>
                <a:lnTo>
                  <a:pt x="744596" y="1250665"/>
                </a:lnTo>
                <a:lnTo>
                  <a:pt x="792168" y="1240239"/>
                </a:lnTo>
                <a:lnTo>
                  <a:pt x="838956" y="1226139"/>
                </a:lnTo>
                <a:lnTo>
                  <a:pt x="884732" y="1208371"/>
                </a:lnTo>
                <a:lnTo>
                  <a:pt x="929263" y="1186940"/>
                </a:lnTo>
                <a:lnTo>
                  <a:pt x="972321" y="1161853"/>
                </a:lnTo>
                <a:lnTo>
                  <a:pt x="1013676" y="1133115"/>
                </a:lnTo>
                <a:lnTo>
                  <a:pt x="1053097" y="1100731"/>
                </a:lnTo>
                <a:lnTo>
                  <a:pt x="1090354" y="1064709"/>
                </a:lnTo>
                <a:lnTo>
                  <a:pt x="632133" y="630335"/>
                </a:lnTo>
                <a:lnTo>
                  <a:pt x="632133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7413316" y="5580842"/>
            <a:ext cx="1090930" cy="1260475"/>
          </a:xfrm>
          <a:custGeom>
            <a:avLst/>
            <a:gdLst/>
            <a:ahLst/>
            <a:cxnLst/>
            <a:rect l="l" t="t" r="r" b="b"/>
            <a:pathLst>
              <a:path w="1090929" h="1260475">
                <a:moveTo>
                  <a:pt x="1090354" y="1064708"/>
                </a:moveTo>
                <a:lnTo>
                  <a:pt x="1053097" y="1100731"/>
                </a:lnTo>
                <a:lnTo>
                  <a:pt x="1013676" y="1133114"/>
                </a:lnTo>
                <a:lnTo>
                  <a:pt x="972322" y="1161853"/>
                </a:lnTo>
                <a:lnTo>
                  <a:pt x="929263" y="1186940"/>
                </a:lnTo>
                <a:lnTo>
                  <a:pt x="884732" y="1208370"/>
                </a:lnTo>
                <a:lnTo>
                  <a:pt x="838957" y="1226139"/>
                </a:lnTo>
                <a:lnTo>
                  <a:pt x="792168" y="1240239"/>
                </a:lnTo>
                <a:lnTo>
                  <a:pt x="744596" y="1250665"/>
                </a:lnTo>
                <a:lnTo>
                  <a:pt x="696471" y="1257411"/>
                </a:lnTo>
                <a:lnTo>
                  <a:pt x="648023" y="1260472"/>
                </a:lnTo>
                <a:lnTo>
                  <a:pt x="599482" y="1259841"/>
                </a:lnTo>
                <a:lnTo>
                  <a:pt x="551077" y="1255514"/>
                </a:lnTo>
                <a:lnTo>
                  <a:pt x="503040" y="1247484"/>
                </a:lnTo>
                <a:lnTo>
                  <a:pt x="455600" y="1235745"/>
                </a:lnTo>
                <a:lnTo>
                  <a:pt x="408987" y="1220292"/>
                </a:lnTo>
                <a:lnTo>
                  <a:pt x="363432" y="1201119"/>
                </a:lnTo>
                <a:lnTo>
                  <a:pt x="319163" y="1178220"/>
                </a:lnTo>
                <a:lnTo>
                  <a:pt x="276412" y="1151589"/>
                </a:lnTo>
                <a:lnTo>
                  <a:pt x="235409" y="1121221"/>
                </a:lnTo>
                <a:lnTo>
                  <a:pt x="196383" y="1087110"/>
                </a:lnTo>
                <a:lnTo>
                  <a:pt x="160246" y="1049970"/>
                </a:lnTo>
                <a:lnTo>
                  <a:pt x="127761" y="1010674"/>
                </a:lnTo>
                <a:lnTo>
                  <a:pt x="98931" y="969450"/>
                </a:lnTo>
                <a:lnTo>
                  <a:pt x="73765" y="926528"/>
                </a:lnTo>
                <a:lnTo>
                  <a:pt x="52266" y="882137"/>
                </a:lnTo>
                <a:lnTo>
                  <a:pt x="34442" y="836506"/>
                </a:lnTo>
                <a:lnTo>
                  <a:pt x="20297" y="789865"/>
                </a:lnTo>
                <a:lnTo>
                  <a:pt x="9838" y="742444"/>
                </a:lnTo>
                <a:lnTo>
                  <a:pt x="3070" y="694471"/>
                </a:lnTo>
                <a:lnTo>
                  <a:pt x="0" y="646176"/>
                </a:lnTo>
                <a:lnTo>
                  <a:pt x="632" y="597788"/>
                </a:lnTo>
                <a:lnTo>
                  <a:pt x="4973" y="549536"/>
                </a:lnTo>
                <a:lnTo>
                  <a:pt x="13029" y="501651"/>
                </a:lnTo>
                <a:lnTo>
                  <a:pt x="24805" y="454360"/>
                </a:lnTo>
                <a:lnTo>
                  <a:pt x="40307" y="407895"/>
                </a:lnTo>
                <a:lnTo>
                  <a:pt x="59541" y="362483"/>
                </a:lnTo>
                <a:lnTo>
                  <a:pt x="82512" y="318354"/>
                </a:lnTo>
                <a:lnTo>
                  <a:pt x="109227" y="275739"/>
                </a:lnTo>
                <a:lnTo>
                  <a:pt x="139691" y="234865"/>
                </a:lnTo>
                <a:lnTo>
                  <a:pt x="173911" y="195962"/>
                </a:lnTo>
                <a:lnTo>
                  <a:pt x="211070" y="160069"/>
                </a:lnTo>
                <a:lnTo>
                  <a:pt x="250774" y="127533"/>
                </a:lnTo>
                <a:lnTo>
                  <a:pt x="292789" y="98453"/>
                </a:lnTo>
                <a:lnTo>
                  <a:pt x="336884" y="72928"/>
                </a:lnTo>
                <a:lnTo>
                  <a:pt x="382827" y="51058"/>
                </a:lnTo>
                <a:lnTo>
                  <a:pt x="430386" y="32942"/>
                </a:lnTo>
                <a:lnTo>
                  <a:pt x="479327" y="18678"/>
                </a:lnTo>
                <a:lnTo>
                  <a:pt x="529421" y="8367"/>
                </a:lnTo>
                <a:lnTo>
                  <a:pt x="580433" y="2108"/>
                </a:lnTo>
                <a:lnTo>
                  <a:pt x="632133" y="0"/>
                </a:lnTo>
                <a:lnTo>
                  <a:pt x="632133" y="630335"/>
                </a:lnTo>
                <a:lnTo>
                  <a:pt x="1090354" y="1064708"/>
                </a:lnTo>
                <a:close/>
              </a:path>
            </a:pathLst>
          </a:custGeom>
          <a:ln w="1268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6905676" y="5285461"/>
            <a:ext cx="3016250" cy="8623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7180" marR="741680" indent="-285115">
              <a:lnSpc>
                <a:spcPts val="890"/>
              </a:lnSpc>
            </a:pP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Alla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har en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sky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ldighe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 a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tt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 engagera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ig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i 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hälle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 t.ex.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 genom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tt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ara</a:t>
            </a:r>
            <a:r>
              <a:rPr dirty="0" sz="8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ktiv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 i </a:t>
            </a:r>
            <a:r>
              <a:rPr dirty="0" sz="800" spc="-5">
                <a:solidFill>
                  <a:srgbClr val="595959"/>
                </a:solidFill>
                <a:latin typeface="Arial"/>
                <a:cs typeface="Arial"/>
              </a:rPr>
              <a:t>fö</a:t>
            </a:r>
            <a:r>
              <a:rPr dirty="0" sz="800">
                <a:solidFill>
                  <a:srgbClr val="595959"/>
                </a:solidFill>
                <a:latin typeface="Arial"/>
                <a:cs typeface="Arial"/>
              </a:rPr>
              <a:t>reningar</a:t>
            </a:r>
            <a:endParaRPr sz="800">
              <a:latin typeface="Arial"/>
              <a:cs typeface="Arial"/>
            </a:endParaRPr>
          </a:p>
          <a:p>
            <a:pPr marL="2202815" marR="5080" indent="-163830">
              <a:lnSpc>
                <a:spcPct val="105500"/>
              </a:lnSpc>
              <a:spcBef>
                <a:spcPts val="450"/>
              </a:spcBef>
            </a:pPr>
            <a:r>
              <a:rPr dirty="0" sz="1100" spc="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15">
                <a:latin typeface="Arial"/>
                <a:cs typeface="Arial"/>
              </a:rPr>
              <a:t>o</a:t>
            </a:r>
            <a:r>
              <a:rPr dirty="0" sz="1100" spc="25">
                <a:latin typeface="Arial"/>
                <a:cs typeface="Arial"/>
              </a:rPr>
              <a:t>m</a:t>
            </a:r>
            <a:r>
              <a:rPr dirty="0" sz="1100" spc="15">
                <a:latin typeface="Arial"/>
                <a:cs typeface="Arial"/>
              </a:rPr>
              <a:t>eu</a:t>
            </a:r>
            <a:r>
              <a:rPr dirty="0" sz="1100" spc="1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ope</a:t>
            </a:r>
            <a:r>
              <a:rPr dirty="0" sz="1100" spc="5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10">
                <a:latin typeface="Arial"/>
                <a:cs typeface="Arial"/>
              </a:rPr>
              <a:t>k</a:t>
            </a:r>
            <a:r>
              <a:rPr dirty="0" sz="1100" spc="-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ba</a:t>
            </a:r>
            <a:r>
              <a:rPr dirty="0" sz="1100" spc="10">
                <a:latin typeface="Arial"/>
                <a:cs typeface="Arial"/>
              </a:rPr>
              <a:t>k</a:t>
            </a:r>
            <a:r>
              <a:rPr dirty="0" sz="1100" spc="15">
                <a:latin typeface="Arial"/>
                <a:cs typeface="Arial"/>
              </a:rPr>
              <a:t>g</a:t>
            </a:r>
            <a:r>
              <a:rPr dirty="0" sz="1100" spc="1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und:</a:t>
            </a:r>
            <a:endParaRPr sz="1100">
              <a:latin typeface="Arial"/>
              <a:cs typeface="Arial"/>
            </a:endParaRPr>
          </a:p>
          <a:p>
            <a:pPr algn="ctr" marR="147955">
              <a:lnSpc>
                <a:spcPct val="100000"/>
              </a:lnSpc>
              <a:spcBef>
                <a:spcPts val="805"/>
              </a:spcBef>
            </a:pPr>
            <a:r>
              <a:rPr dirty="0" sz="700" spc="10">
                <a:solidFill>
                  <a:srgbClr val="404040"/>
                </a:solidFill>
                <a:latin typeface="Arial"/>
                <a:cs typeface="Arial"/>
              </a:rPr>
              <a:t>Ja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673053" y="6280223"/>
            <a:ext cx="1631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5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700" spc="1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404040"/>
                </a:solidFill>
                <a:latin typeface="Arial"/>
                <a:cs typeface="Arial"/>
              </a:rPr>
              <a:t>j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124050" y="6118612"/>
            <a:ext cx="61023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5" b="1">
                <a:solidFill>
                  <a:srgbClr val="1DB4DA"/>
                </a:solidFill>
                <a:latin typeface="Arial"/>
                <a:cs typeface="Arial"/>
              </a:rPr>
              <a:t>+18%</a:t>
            </a:r>
            <a:endParaRPr sz="18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594350" y="43624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905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5753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12</a:t>
            </a:r>
            <a:endParaRPr sz="13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03200" y="444500"/>
          <a:ext cx="4921250" cy="275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6079"/>
                <a:gridCol w="508924"/>
                <a:gridCol w="508924"/>
                <a:gridCol w="508924"/>
                <a:gridCol w="508924"/>
                <a:gridCol w="508923"/>
                <a:gridCol w="508924"/>
                <a:gridCol w="502574"/>
              </a:tblGrid>
              <a:tr h="39203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</a:pPr>
                      <a:r>
                        <a:rPr dirty="0" sz="7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ås</a:t>
                      </a:r>
                      <a:r>
                        <a:rPr dirty="0" sz="7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åe</a:t>
                      </a:r>
                      <a:r>
                        <a:rPr dirty="0" sz="7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00" spc="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sva</a:t>
                      </a:r>
                      <a:r>
                        <a:rPr dirty="0" sz="700" spc="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7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dirty="0" sz="7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dirty="0" sz="700" spc="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7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5FCEE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0170" indent="90170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NÄR 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FFA200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0170" indent="1905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NÄRKUND 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AAB300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0170" indent="20320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NÄRG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Ö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5FCEEA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90170" indent="48895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932D52"/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18415" indent="53340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dirty="0" sz="5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dirty="0" sz="5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GÖR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ORGA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30480" indent="-57785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VÄR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DSKUN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5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6C491D"/>
                    </a:solidFill>
                  </a:tcPr>
                </a:tc>
                <a:tc>
                  <a:txBody>
                    <a:bodyPr/>
                    <a:lstStyle/>
                    <a:p>
                      <a:pPr marL="97155" marR="37465" indent="-39370">
                        <a:lnSpc>
                          <a:spcPct val="100000"/>
                        </a:lnSpc>
                      </a:pP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VÄR</a:t>
                      </a:r>
                      <a:r>
                        <a:rPr dirty="0" sz="5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SGÖR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BORG</a:t>
                      </a:r>
                      <a:r>
                        <a:rPr dirty="0" sz="5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ARE</a:t>
                      </a:r>
                      <a:endParaRPr sz="5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5310">
                      <a:solidFill>
                        <a:srgbClr val="FFFFFF"/>
                      </a:solidFill>
                      <a:prstDash val="solid"/>
                    </a:lnB>
                    <a:solidFill>
                      <a:srgbClr val="595959"/>
                    </a:solidFill>
                  </a:tcPr>
                </a:tc>
              </a:tr>
              <a:tr h="502439">
                <a:tc>
                  <a:txBody>
                    <a:bodyPr/>
                    <a:lstStyle/>
                    <a:p>
                      <a:pPr marL="42545" marR="60325">
                        <a:lnSpc>
                          <a:spcPts val="700"/>
                        </a:lnSpc>
                      </a:pP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ho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ogen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hä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ä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ä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ång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hä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675"/>
                        </a:lnSpc>
                      </a:pPr>
                      <a:r>
                        <a:rPr dirty="0" sz="6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hå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).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+13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+15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+8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3%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10%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5%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22%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lnT w="15310">
                      <a:solidFill>
                        <a:srgbClr val="FFFFFF"/>
                      </a:solidFill>
                      <a:prstDash val="solid"/>
                    </a:lnT>
                    <a:solidFill>
                      <a:srgbClr val="D2EDF7"/>
                    </a:solidFill>
                  </a:tcPr>
                </a:tc>
              </a:tr>
              <a:tr h="730590">
                <a:tc>
                  <a:txBody>
                    <a:bodyPr/>
                    <a:lstStyle/>
                    <a:p>
                      <a:pPr marL="42545" marR="73025">
                        <a:lnSpc>
                          <a:spcPct val="92200"/>
                        </a:lnSpc>
                      </a:pPr>
                      <a:r>
                        <a:rPr dirty="0" sz="600" spc="-25">
                          <a:latin typeface="Arial"/>
                          <a:cs typeface="Arial"/>
                        </a:rPr>
                        <a:t>Fö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hä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sk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unge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u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å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b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ä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ä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he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gö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ång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änn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sk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engage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hä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ågo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om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685"/>
                        </a:lnSpc>
                      </a:pPr>
                      <a:r>
                        <a:rPr dirty="0" sz="600" spc="-25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ö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hå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ll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ed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L="42545">
                        <a:lnSpc>
                          <a:spcPts val="710"/>
                        </a:lnSpc>
                      </a:pPr>
                      <a:r>
                        <a:rPr dirty="0" sz="600" spc="-1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).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15%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44%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+31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6%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+33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25%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41%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F6FB"/>
                    </a:solidFill>
                  </a:tcPr>
                </a:tc>
              </a:tr>
              <a:tr h="398381">
                <a:tc>
                  <a:txBody>
                    <a:bodyPr/>
                    <a:lstStyle/>
                    <a:p>
                      <a:pPr marL="42545" marR="291465">
                        <a:lnSpc>
                          <a:spcPts val="700"/>
                        </a:lnSpc>
                      </a:pPr>
                      <a:r>
                        <a:rPr dirty="0" sz="600" spc="-25">
                          <a:latin typeface="Arial"/>
                          <a:cs typeface="Arial"/>
                        </a:rPr>
                        <a:t>Ande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 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sky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ghe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engage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 s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g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ann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p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).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+1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20%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+24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8%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+19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16%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D2EDF7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+7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D2EDF7"/>
                    </a:solidFill>
                  </a:tcPr>
                </a:tc>
              </a:tr>
              <a:tr h="398379">
                <a:tc>
                  <a:txBody>
                    <a:bodyPr/>
                    <a:lstStyle/>
                    <a:p>
                      <a:pPr marL="42545" marR="72390">
                        <a:lnSpc>
                          <a:spcPts val="700"/>
                        </a:lnSpc>
                      </a:pPr>
                      <a:r>
                        <a:rPr dirty="0" sz="600" spc="-25">
                          <a:latin typeface="Arial"/>
                          <a:cs typeface="Arial"/>
                        </a:rPr>
                        <a:t>Ande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 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de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ä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ä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tt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ghe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å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c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f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ö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åne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,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ä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v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an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n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ä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sv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en</a:t>
                      </a:r>
                      <a:r>
                        <a:rPr dirty="0" sz="600" spc="-2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k</a:t>
                      </a:r>
                      <a:r>
                        <a:rPr dirty="0" sz="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m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edbo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 spc="-25">
                          <a:latin typeface="Arial"/>
                          <a:cs typeface="Arial"/>
                        </a:rPr>
                        <a:t>ga</a:t>
                      </a:r>
                      <a:r>
                        <a:rPr dirty="0" sz="600" spc="-15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600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600" spc="-25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600" b="1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600" spc="-30" b="1">
                          <a:latin typeface="Arial"/>
                          <a:cs typeface="Arial"/>
                        </a:rPr>
                        <a:t>%</a:t>
                      </a:r>
                      <a:r>
                        <a:rPr dirty="0" sz="600" spc="-15" b="1">
                          <a:latin typeface="Arial"/>
                          <a:cs typeface="Arial"/>
                        </a:rPr>
                        <a:t>).</a:t>
                      </a:r>
                      <a:endParaRPr sz="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18%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16%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z="700" spc="5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700" spc="10">
                          <a:latin typeface="Arial"/>
                          <a:cs typeface="Arial"/>
                        </a:rPr>
                        <a:t>14%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+1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+6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+16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EAF6FB"/>
                    </a:solidFill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</a:pPr>
                      <a:r>
                        <a:rPr dirty="0" sz="700" spc="10">
                          <a:latin typeface="Arial"/>
                          <a:cs typeface="Arial"/>
                        </a:rPr>
                        <a:t>+34</a:t>
                      </a:r>
                      <a:r>
                        <a:rPr dirty="0" sz="700">
                          <a:latin typeface="Arial"/>
                          <a:cs typeface="Arial"/>
                        </a:rPr>
                        <a:t>%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AF6FB"/>
                    </a:solidFill>
                  </a:tcPr>
                </a:tc>
              </a:tr>
              <a:tr h="321378">
                <a:tc gridSpan="8">
                  <a:txBody>
                    <a:bodyPr/>
                    <a:lstStyle/>
                    <a:p>
                      <a:pPr/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1382" y="814075"/>
            <a:ext cx="4097654" cy="574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hä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ll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skon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ak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–</a:t>
            </a:r>
            <a:r>
              <a:rPr dirty="0" sz="18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vä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dskon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akt</a:t>
            </a:r>
            <a:endParaRPr sz="1800">
              <a:latin typeface="Arial"/>
              <a:cs typeface="Arial"/>
            </a:endParaRPr>
          </a:p>
          <a:p>
            <a:pPr marL="16510" marR="2581910">
              <a:lnSpc>
                <a:spcPts val="790"/>
              </a:lnSpc>
              <a:spcBef>
                <a:spcPts val="950"/>
              </a:spcBef>
            </a:pPr>
            <a:r>
              <a:rPr dirty="0" sz="700" spc="15" b="1">
                <a:latin typeface="Arial"/>
                <a:cs typeface="Arial"/>
              </a:rPr>
              <a:t>R</a:t>
            </a:r>
            <a:r>
              <a:rPr dirty="0" sz="700" spc="10" b="1">
                <a:latin typeface="Arial"/>
                <a:cs typeface="Arial"/>
              </a:rPr>
              <a:t>ä</a:t>
            </a:r>
            <a:r>
              <a:rPr dirty="0" sz="700" spc="5" b="1">
                <a:latin typeface="Arial"/>
                <a:cs typeface="Arial"/>
              </a:rPr>
              <a:t>tt</a:t>
            </a:r>
            <a:r>
              <a:rPr dirty="0" sz="700" b="1">
                <a:latin typeface="Arial"/>
                <a:cs typeface="Arial"/>
              </a:rPr>
              <a:t>i</a:t>
            </a:r>
            <a:r>
              <a:rPr dirty="0" sz="700" spc="5" b="1">
                <a:latin typeface="Arial"/>
                <a:cs typeface="Arial"/>
              </a:rPr>
              <a:t>gh</a:t>
            </a:r>
            <a:r>
              <a:rPr dirty="0" sz="700" spc="10" b="1">
                <a:latin typeface="Arial"/>
                <a:cs typeface="Arial"/>
              </a:rPr>
              <a:t>e</a:t>
            </a:r>
            <a:r>
              <a:rPr dirty="0" sz="700" spc="5" b="1">
                <a:latin typeface="Arial"/>
                <a:cs typeface="Arial"/>
              </a:rPr>
              <a:t>t</a:t>
            </a:r>
            <a:r>
              <a:rPr dirty="0" sz="700" spc="10" b="1">
                <a:latin typeface="Arial"/>
                <a:cs typeface="Arial"/>
              </a:rPr>
              <a:t>e</a:t>
            </a:r>
            <a:r>
              <a:rPr dirty="0" sz="700" b="1">
                <a:latin typeface="Arial"/>
                <a:cs typeface="Arial"/>
              </a:rPr>
              <a:t>r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5" b="1">
                <a:latin typeface="Arial"/>
                <a:cs typeface="Arial"/>
              </a:rPr>
              <a:t>o</a:t>
            </a:r>
            <a:r>
              <a:rPr dirty="0" sz="700" spc="10" b="1">
                <a:latin typeface="Arial"/>
                <a:cs typeface="Arial"/>
              </a:rPr>
              <a:t>c</a:t>
            </a:r>
            <a:r>
              <a:rPr dirty="0" sz="700" spc="-5" b="1">
                <a:latin typeface="Arial"/>
                <a:cs typeface="Arial"/>
              </a:rPr>
              <a:t>h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spc="10" b="1">
                <a:latin typeface="Arial"/>
                <a:cs typeface="Arial"/>
              </a:rPr>
              <a:t>sky</a:t>
            </a:r>
            <a:r>
              <a:rPr dirty="0" sz="700" b="1">
                <a:latin typeface="Arial"/>
                <a:cs typeface="Arial"/>
              </a:rPr>
              <a:t>l</a:t>
            </a:r>
            <a:r>
              <a:rPr dirty="0" sz="700" spc="5" b="1">
                <a:latin typeface="Arial"/>
                <a:cs typeface="Arial"/>
              </a:rPr>
              <a:t>d</a:t>
            </a:r>
            <a:r>
              <a:rPr dirty="0" sz="700" b="1">
                <a:latin typeface="Arial"/>
                <a:cs typeface="Arial"/>
              </a:rPr>
              <a:t>i</a:t>
            </a:r>
            <a:r>
              <a:rPr dirty="0" sz="700" spc="5" b="1">
                <a:latin typeface="Arial"/>
                <a:cs typeface="Arial"/>
              </a:rPr>
              <a:t>gh</a:t>
            </a:r>
            <a:r>
              <a:rPr dirty="0" sz="700" spc="10" b="1">
                <a:latin typeface="Arial"/>
                <a:cs typeface="Arial"/>
              </a:rPr>
              <a:t>e</a:t>
            </a:r>
            <a:r>
              <a:rPr dirty="0" sz="700" spc="5" b="1">
                <a:latin typeface="Arial"/>
                <a:cs typeface="Arial"/>
              </a:rPr>
              <a:t>t</a:t>
            </a:r>
            <a:r>
              <a:rPr dirty="0" sz="700" spc="10" b="1">
                <a:latin typeface="Arial"/>
                <a:cs typeface="Arial"/>
              </a:rPr>
              <a:t>e</a:t>
            </a:r>
            <a:r>
              <a:rPr dirty="0" sz="700" b="1">
                <a:latin typeface="Arial"/>
                <a:cs typeface="Arial"/>
              </a:rPr>
              <a:t>r</a:t>
            </a:r>
            <a:r>
              <a:rPr dirty="0" sz="700" spc="15" b="1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en</a:t>
            </a:r>
            <a:r>
              <a:rPr dirty="0" sz="700" spc="5">
                <a:latin typeface="Arial"/>
                <a:cs typeface="Arial"/>
              </a:rPr>
              <a:t>li</a:t>
            </a:r>
            <a:r>
              <a:rPr dirty="0" sz="700" spc="0">
                <a:latin typeface="Arial"/>
                <a:cs typeface="Arial"/>
              </a:rPr>
              <a:t>gt</a:t>
            </a:r>
            <a:r>
              <a:rPr dirty="0" sz="700" spc="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fl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80</a:t>
            </a:r>
            <a:r>
              <a:rPr dirty="0" sz="700">
                <a:latin typeface="Arial"/>
                <a:cs typeface="Arial"/>
              </a:rPr>
              <a:t>%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577</a:t>
            </a:r>
            <a:r>
              <a:rPr dirty="0" sz="700">
                <a:latin typeface="Arial"/>
                <a:cs typeface="Arial"/>
              </a:rPr>
              <a:t>7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svenska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16</a:t>
            </a:r>
            <a:r>
              <a:rPr dirty="0" sz="700" spc="5">
                <a:latin typeface="Arial"/>
                <a:cs typeface="Arial"/>
              </a:rPr>
              <a:t>-</a:t>
            </a:r>
            <a:r>
              <a:rPr dirty="0" sz="700" spc="10">
                <a:latin typeface="Arial"/>
                <a:cs typeface="Arial"/>
              </a:rPr>
              <a:t>6</a:t>
            </a:r>
            <a:r>
              <a:rPr dirty="0" sz="700">
                <a:latin typeface="Arial"/>
                <a:cs typeface="Arial"/>
              </a:rPr>
              <a:t>5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å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)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5200" y="1426791"/>
            <a:ext cx="1591310" cy="1062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8270">
              <a:lnSpc>
                <a:spcPts val="790"/>
              </a:lnSpc>
            </a:pPr>
            <a:r>
              <a:rPr dirty="0" sz="700" spc="10" b="1">
                <a:latin typeface="Arial"/>
                <a:cs typeface="Arial"/>
              </a:rPr>
              <a:t>9</a:t>
            </a:r>
            <a:r>
              <a:rPr dirty="0" sz="700" b="1">
                <a:latin typeface="Arial"/>
                <a:cs typeface="Arial"/>
              </a:rPr>
              <a:t>0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F</a:t>
            </a:r>
            <a:r>
              <a:rPr dirty="0" sz="700" spc="-5">
                <a:latin typeface="Arial"/>
                <a:cs typeface="Arial"/>
              </a:rPr>
              <a:t>å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5">
                <a:latin typeface="Arial"/>
                <a:cs typeface="Arial"/>
              </a:rPr>
              <a:t>j</a:t>
            </a:r>
            <a:r>
              <a:rPr dirty="0" sz="700" spc="10">
                <a:latin typeface="Arial"/>
                <a:cs typeface="Arial"/>
              </a:rPr>
              <a:t>u</a:t>
            </a:r>
            <a:r>
              <a:rPr dirty="0" sz="700" spc="10">
                <a:latin typeface="Arial"/>
                <a:cs typeface="Arial"/>
              </a:rPr>
              <a:t>k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>
                <a:latin typeface="Arial"/>
                <a:cs typeface="Arial"/>
              </a:rPr>
              <a:t>g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b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5">
                <a:latin typeface="Arial"/>
                <a:cs typeface="Arial"/>
              </a:rPr>
              <a:t>j</a:t>
            </a:r>
            <a:r>
              <a:rPr dirty="0" sz="700" spc="10">
                <a:latin typeface="Arial"/>
                <a:cs typeface="Arial"/>
              </a:rPr>
              <a:t>u</a:t>
            </a:r>
            <a:r>
              <a:rPr dirty="0" sz="700" spc="-5">
                <a:latin typeface="Arial"/>
                <a:cs typeface="Arial"/>
              </a:rPr>
              <a:t>k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g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>
                <a:latin typeface="Arial"/>
                <a:cs typeface="Arial"/>
              </a:rPr>
              <a:t>d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ts val="700"/>
              </a:lnSpc>
              <a:spcBef>
                <a:spcPts val="480"/>
              </a:spcBef>
            </a:pPr>
            <a:r>
              <a:rPr dirty="0" sz="700" spc="10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9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15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10">
                <a:latin typeface="Arial"/>
                <a:cs typeface="Arial"/>
              </a:rPr>
              <a:t>u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k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h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d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>
                <a:latin typeface="Arial"/>
                <a:cs typeface="Arial"/>
              </a:rPr>
              <a:t>å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ko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p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 spc="10">
                <a:latin typeface="Arial"/>
                <a:cs typeface="Arial"/>
              </a:rPr>
              <a:t>nsa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sk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h</a:t>
            </a:r>
            <a:r>
              <a:rPr dirty="0" sz="700" spc="5">
                <a:latin typeface="Arial"/>
                <a:cs typeface="Arial"/>
              </a:rPr>
              <a:t>j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p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v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0">
                <a:latin typeface="Arial"/>
                <a:cs typeface="Arial"/>
              </a:rPr>
              <a:t>s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 marR="90805">
              <a:lnSpc>
                <a:spcPts val="790"/>
              </a:lnSpc>
              <a:spcBef>
                <a:spcPts val="425"/>
              </a:spcBef>
            </a:pPr>
            <a:r>
              <a:rPr dirty="0" sz="700" spc="10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6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F</a:t>
            </a:r>
            <a:r>
              <a:rPr dirty="0" sz="700" spc="-5">
                <a:latin typeface="Arial"/>
                <a:cs typeface="Arial"/>
              </a:rPr>
              <a:t>å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v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d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 spc="10">
                <a:latin typeface="Arial"/>
                <a:cs typeface="Arial"/>
              </a:rPr>
              <a:t>c</a:t>
            </a:r>
            <a:r>
              <a:rPr dirty="0" sz="700">
                <a:latin typeface="Arial"/>
                <a:cs typeface="Arial"/>
              </a:rPr>
              <a:t>h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sa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h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sse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10">
                <a:latin typeface="Arial"/>
                <a:cs typeface="Arial"/>
              </a:rPr>
              <a:t>v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ce</a:t>
            </a:r>
            <a:r>
              <a:rPr dirty="0" sz="700" spc="-5">
                <a:latin typeface="Arial"/>
                <a:cs typeface="Arial"/>
              </a:rPr>
              <a:t>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 spc="10">
                <a:latin typeface="Arial"/>
                <a:cs typeface="Arial"/>
              </a:rPr>
              <a:t>avse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-5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 va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 spc="-5">
                <a:latin typeface="Arial"/>
                <a:cs typeface="Arial"/>
              </a:rPr>
              <a:t>t</a:t>
            </a:r>
            <a:r>
              <a:rPr dirty="0" sz="700" spc="-5">
                <a:latin typeface="Arial"/>
                <a:cs typeface="Arial"/>
              </a:rPr>
              <a:t> 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b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  <a:p>
            <a:pPr marL="12700" marR="204470">
              <a:lnSpc>
                <a:spcPts val="790"/>
              </a:lnSpc>
              <a:spcBef>
                <a:spcPts val="409"/>
              </a:spcBef>
            </a:pPr>
            <a:r>
              <a:rPr dirty="0" sz="700" spc="10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4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15">
                <a:latin typeface="Arial"/>
                <a:cs typeface="Arial"/>
              </a:rPr>
              <a:t>B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0">
                <a:latin typeface="Arial"/>
                <a:cs typeface="Arial"/>
              </a:rPr>
              <a:t>v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S</a:t>
            </a:r>
            <a:r>
              <a:rPr dirty="0" sz="700" spc="0">
                <a:latin typeface="Arial"/>
                <a:cs typeface="Arial"/>
              </a:rPr>
              <a:t>v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g</a:t>
            </a:r>
            <a:r>
              <a:rPr dirty="0" sz="70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geno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-5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 a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10">
                <a:latin typeface="Arial"/>
                <a:cs typeface="Arial"/>
              </a:rPr>
              <a:t>be</a:t>
            </a:r>
            <a:r>
              <a:rPr dirty="0" sz="700" spc="5">
                <a:latin typeface="Arial"/>
                <a:cs typeface="Arial"/>
              </a:rPr>
              <a:t>t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oc</a:t>
            </a:r>
            <a:r>
              <a:rPr dirty="0" sz="700">
                <a:latin typeface="Arial"/>
                <a:cs typeface="Arial"/>
              </a:rPr>
              <a:t>h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be</a:t>
            </a:r>
            <a:r>
              <a:rPr dirty="0" sz="700" spc="5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k</a:t>
            </a:r>
            <a:r>
              <a:rPr dirty="0" sz="700" spc="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-5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200" y="2514927"/>
            <a:ext cx="1866264" cy="1600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10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2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</a:t>
            </a:r>
            <a:r>
              <a:rPr dirty="0" sz="700" spc="5" b="1">
                <a:latin typeface="Arial"/>
                <a:cs typeface="Arial"/>
              </a:rPr>
              <a:t> </a:t>
            </a:r>
            <a:r>
              <a:rPr dirty="0" sz="700" spc="-1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y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g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-5">
                <a:latin typeface="Arial"/>
                <a:cs typeface="Arial"/>
              </a:rPr>
              <a:t>,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0">
                <a:latin typeface="Arial"/>
                <a:cs typeface="Arial"/>
              </a:rPr>
              <a:t>v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>
                <a:latin typeface="Arial"/>
                <a:cs typeface="Arial"/>
              </a:rPr>
              <a:t>e  </a:t>
            </a:r>
            <a:r>
              <a:rPr dirty="0" sz="700" spc="70">
                <a:latin typeface="Arial"/>
                <a:cs typeface="Arial"/>
              </a:rPr>
              <a:t> </a:t>
            </a:r>
            <a:r>
              <a:rPr dirty="0" baseline="-27777" sz="1050" spc="7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baseline="-27777" sz="1050" spc="15" b="1">
                <a:solidFill>
                  <a:srgbClr val="7F8600"/>
                </a:solidFill>
                <a:latin typeface="Arial"/>
                <a:cs typeface="Arial"/>
              </a:rPr>
              <a:t>12%</a:t>
            </a:r>
            <a:endParaRPr baseline="-27777" sz="10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5200" y="2615511"/>
            <a:ext cx="7918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>
                <a:latin typeface="Arial"/>
                <a:cs typeface="Arial"/>
              </a:rPr>
              <a:t>t</a:t>
            </a:r>
            <a:r>
              <a:rPr dirty="0" sz="700" spc="0">
                <a:latin typeface="Arial"/>
                <a:cs typeface="Arial"/>
              </a:rPr>
              <a:t>y</a:t>
            </a:r>
            <a:r>
              <a:rPr dirty="0" sz="700" spc="10">
                <a:latin typeface="Arial"/>
                <a:cs typeface="Arial"/>
              </a:rPr>
              <a:t>cke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-5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 d</a:t>
            </a:r>
            <a:r>
              <a:rPr dirty="0" sz="700">
                <a:latin typeface="Arial"/>
                <a:cs typeface="Arial"/>
              </a:rPr>
              <a:t>e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b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90217" y="1701111"/>
            <a:ext cx="1263015" cy="5683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12395">
              <a:lnSpc>
                <a:spcPts val="790"/>
              </a:lnSpc>
            </a:pPr>
            <a:r>
              <a:rPr dirty="0" sz="700" spc="10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3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 </a:t>
            </a:r>
            <a:r>
              <a:rPr dirty="0" sz="700" spc="35" b="1">
                <a:latin typeface="Arial"/>
                <a:cs typeface="Arial"/>
              </a:rPr>
              <a:t> </a:t>
            </a:r>
            <a:r>
              <a:rPr dirty="0" sz="700" spc="15">
                <a:latin typeface="Arial"/>
                <a:cs typeface="Arial"/>
              </a:rPr>
              <a:t>H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10">
                <a:latin typeface="Arial"/>
                <a:cs typeface="Arial"/>
              </a:rPr>
              <a:t>u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y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>
                <a:latin typeface="Arial"/>
                <a:cs typeface="Arial"/>
              </a:rPr>
              <a:t>s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nsa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d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  <a:p>
            <a:pPr marL="12700" marR="5080">
              <a:lnSpc>
                <a:spcPts val="790"/>
              </a:lnSpc>
              <a:spcBef>
                <a:spcPts val="409"/>
              </a:spcBef>
            </a:pPr>
            <a:r>
              <a:rPr dirty="0" sz="700" spc="10" b="1">
                <a:latin typeface="Arial"/>
                <a:cs typeface="Arial"/>
              </a:rPr>
              <a:t>8</a:t>
            </a:r>
            <a:r>
              <a:rPr dirty="0" sz="700" b="1">
                <a:latin typeface="Arial"/>
                <a:cs typeface="Arial"/>
              </a:rPr>
              <a:t>3</a:t>
            </a:r>
            <a:r>
              <a:rPr dirty="0" sz="700" spc="20" b="1">
                <a:latin typeface="Arial"/>
                <a:cs typeface="Arial"/>
              </a:rPr>
              <a:t> </a:t>
            </a:r>
            <a:r>
              <a:rPr dirty="0" sz="700" b="1">
                <a:latin typeface="Arial"/>
                <a:cs typeface="Arial"/>
              </a:rPr>
              <a:t>%</a:t>
            </a:r>
            <a:r>
              <a:rPr dirty="0" sz="700" spc="25" b="1">
                <a:latin typeface="Arial"/>
                <a:cs typeface="Arial"/>
              </a:rPr>
              <a:t> </a:t>
            </a:r>
            <a:r>
              <a:rPr dirty="0" sz="700" spc="-40">
                <a:latin typeface="Arial"/>
                <a:cs typeface="Arial"/>
              </a:rPr>
              <a:t>V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k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k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>
                <a:latin typeface="Arial"/>
                <a:cs typeface="Arial"/>
              </a:rPr>
              <a:t>k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 spc="10">
                <a:latin typeface="Arial"/>
                <a:cs typeface="Arial"/>
              </a:rPr>
              <a:t>c</a:t>
            </a:r>
            <a:r>
              <a:rPr dirty="0" sz="700">
                <a:latin typeface="Arial"/>
                <a:cs typeface="Arial"/>
              </a:rPr>
              <a:t>h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0">
                <a:latin typeface="Arial"/>
                <a:cs typeface="Arial"/>
              </a:rPr>
              <a:t>ö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 spc="0">
                <a:latin typeface="Arial"/>
                <a:cs typeface="Arial"/>
              </a:rPr>
              <a:t>k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0">
                <a:latin typeface="Arial"/>
                <a:cs typeface="Arial"/>
              </a:rPr>
              <a:t>s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>
                <a:latin typeface="Arial"/>
                <a:cs typeface="Arial"/>
              </a:rPr>
              <a:t>g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m</a:t>
            </a:r>
            <a:r>
              <a:rPr dirty="0" sz="700" spc="2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</a:t>
            </a:r>
            <a:r>
              <a:rPr dirty="0" sz="700" spc="-5">
                <a:latin typeface="Arial"/>
                <a:cs typeface="Arial"/>
              </a:rPr>
              <a:t>t</a:t>
            </a:r>
            <a:r>
              <a:rPr dirty="0" sz="700" spc="10">
                <a:latin typeface="Arial"/>
                <a:cs typeface="Arial"/>
              </a:rPr>
              <a:t> </a:t>
            </a:r>
            <a:r>
              <a:rPr dirty="0" sz="700" spc="5">
                <a:latin typeface="Arial"/>
                <a:cs typeface="Arial"/>
              </a:rPr>
              <a:t>i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>
                <a:latin typeface="Arial"/>
                <a:cs typeface="Arial"/>
              </a:rPr>
              <a:t>f</a:t>
            </a:r>
            <a:r>
              <a:rPr dirty="0" sz="700" spc="0">
                <a:latin typeface="Arial"/>
                <a:cs typeface="Arial"/>
              </a:rPr>
              <a:t>o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ti</a:t>
            </a:r>
            <a:r>
              <a:rPr dirty="0" sz="700" spc="10">
                <a:latin typeface="Arial"/>
                <a:cs typeface="Arial"/>
              </a:rPr>
              <a:t>o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>
                <a:latin typeface="Arial"/>
                <a:cs typeface="Arial"/>
              </a:rPr>
              <a:t> 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n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 spc="5">
                <a:latin typeface="Arial"/>
                <a:cs typeface="Arial"/>
              </a:rPr>
              <a:t>l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20">
                <a:latin typeface="Arial"/>
                <a:cs typeface="Arial"/>
              </a:rPr>
              <a:t>m</a:t>
            </a:r>
            <a:r>
              <a:rPr dirty="0" sz="700" spc="10">
                <a:latin typeface="Arial"/>
                <a:cs typeface="Arial"/>
              </a:rPr>
              <a:t>e</a:t>
            </a:r>
            <a:r>
              <a:rPr dirty="0" sz="700">
                <a:latin typeface="Arial"/>
                <a:cs typeface="Arial"/>
              </a:rPr>
              <a:t>d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 spc="10">
                <a:latin typeface="Arial"/>
                <a:cs typeface="Arial"/>
              </a:rPr>
              <a:t>d</a:t>
            </a:r>
            <a:r>
              <a:rPr dirty="0" sz="700" spc="5">
                <a:latin typeface="Arial"/>
                <a:cs typeface="Arial"/>
              </a:rPr>
              <a:t>r</a:t>
            </a:r>
            <a:r>
              <a:rPr dirty="0" sz="700">
                <a:latin typeface="Arial"/>
                <a:cs typeface="Arial"/>
              </a:rPr>
              <a:t>a</a:t>
            </a:r>
            <a:r>
              <a:rPr dirty="0" sz="700" spc="20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ä</a:t>
            </a:r>
            <a:r>
              <a:rPr dirty="0" sz="700">
                <a:latin typeface="Arial"/>
                <a:cs typeface="Arial"/>
              </a:rPr>
              <a:t>r</a:t>
            </a:r>
            <a:r>
              <a:rPr dirty="0" sz="700" spc="15">
                <a:latin typeface="Arial"/>
                <a:cs typeface="Arial"/>
              </a:rPr>
              <a:t> </a:t>
            </a:r>
            <a:r>
              <a:rPr dirty="0" sz="700" spc="10">
                <a:latin typeface="Arial"/>
                <a:cs typeface="Arial"/>
              </a:rPr>
              <a:t>s</a:t>
            </a:r>
            <a:r>
              <a:rPr dirty="0" sz="700" spc="10">
                <a:latin typeface="Arial"/>
                <a:cs typeface="Arial"/>
              </a:rPr>
              <a:t>a</a:t>
            </a:r>
            <a:r>
              <a:rPr dirty="0" sz="700" spc="10">
                <a:latin typeface="Arial"/>
                <a:cs typeface="Arial"/>
              </a:rPr>
              <a:t>n</a:t>
            </a:r>
            <a:r>
              <a:rPr dirty="0" sz="700">
                <a:latin typeface="Arial"/>
                <a:cs typeface="Arial"/>
              </a:rPr>
              <a:t>n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4611" y="1740600"/>
            <a:ext cx="240665" cy="39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900" spc="-20">
                <a:solidFill>
                  <a:srgbClr val="C43C6E"/>
                </a:solidFill>
                <a:latin typeface="Arial"/>
                <a:cs typeface="Arial"/>
              </a:rPr>
              <a:t>+</a:t>
            </a:r>
            <a:endParaRPr sz="2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72842" y="1445079"/>
            <a:ext cx="2393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700" spc="10" b="1">
                <a:solidFill>
                  <a:srgbClr val="7F8600"/>
                </a:solidFill>
                <a:latin typeface="Arial"/>
                <a:cs typeface="Arial"/>
              </a:rPr>
              <a:t>17%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69049" y="1725495"/>
            <a:ext cx="23304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700" spc="-30" b="1">
                <a:solidFill>
                  <a:srgbClr val="7F8600"/>
                </a:solidFill>
                <a:latin typeface="Arial"/>
                <a:cs typeface="Arial"/>
              </a:rPr>
              <a:t>1</a:t>
            </a:r>
            <a:r>
              <a:rPr dirty="0" sz="700" spc="10" b="1">
                <a:solidFill>
                  <a:srgbClr val="7F8600"/>
                </a:solidFill>
                <a:latin typeface="Arial"/>
                <a:cs typeface="Arial"/>
              </a:rPr>
              <a:t>1</a:t>
            </a:r>
            <a:r>
              <a:rPr dirty="0" sz="700" b="1">
                <a:solidFill>
                  <a:srgbClr val="7F8600"/>
                </a:solidFill>
                <a:latin typeface="Arial"/>
                <a:cs typeface="Arial"/>
              </a:rPr>
              <a:t>%</a:t>
            </a:r>
            <a:endParaRPr sz="7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66183" y="2002863"/>
            <a:ext cx="2393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700" spc="10" b="1">
                <a:solidFill>
                  <a:srgbClr val="7F8600"/>
                </a:solidFill>
                <a:latin typeface="Arial"/>
                <a:cs typeface="Arial"/>
              </a:rPr>
              <a:t>13%</a:t>
            </a:r>
            <a:endParaRPr sz="7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52150" y="2280231"/>
            <a:ext cx="2393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700" spc="10" b="1">
                <a:solidFill>
                  <a:srgbClr val="7F8600"/>
                </a:solidFill>
                <a:latin typeface="Arial"/>
                <a:cs typeface="Arial"/>
              </a:rPr>
              <a:t>10%</a:t>
            </a:r>
            <a:endParaRPr sz="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33884" y="1713303"/>
            <a:ext cx="2393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700" spc="10" b="1">
                <a:solidFill>
                  <a:srgbClr val="7F8600"/>
                </a:solidFill>
                <a:latin typeface="Arial"/>
                <a:cs typeface="Arial"/>
              </a:rPr>
              <a:t>16%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33884" y="2057727"/>
            <a:ext cx="23939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5" b="1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700" spc="10" b="1">
                <a:solidFill>
                  <a:srgbClr val="7F8600"/>
                </a:solidFill>
                <a:latin typeface="Arial"/>
                <a:cs typeface="Arial"/>
              </a:rPr>
              <a:t>10%</a:t>
            </a:r>
            <a:endParaRPr sz="7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05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095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97027" y="2943844"/>
            <a:ext cx="215677" cy="174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690316" y="2985618"/>
            <a:ext cx="593474" cy="132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5921112" y="826775"/>
            <a:ext cx="3240405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40"/>
              </a:lnSpc>
            </a:pPr>
            <a:r>
              <a:rPr dirty="0" sz="1800" spc="-5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il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gärn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b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dra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,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ve</a:t>
            </a:r>
            <a:r>
              <a:rPr dirty="0" sz="18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800" spc="-2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800" spc="-15">
                <a:solidFill>
                  <a:srgbClr val="5F5F5F"/>
                </a:solidFill>
                <a:latin typeface="Arial"/>
                <a:cs typeface="Arial"/>
              </a:rPr>
              <a:t>hu</a:t>
            </a:r>
            <a:r>
              <a:rPr dirty="0" sz="1800">
                <a:solidFill>
                  <a:srgbClr val="5F5F5F"/>
                </a:solidFill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72326" y="1334153"/>
            <a:ext cx="6877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64"/>
              </a:lnSpc>
            </a:pPr>
            <a:r>
              <a:rPr dirty="0" sz="1400" spc="25">
                <a:latin typeface="Arial"/>
                <a:cs typeface="Arial"/>
              </a:rPr>
              <a:t>56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6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592839" y="1334153"/>
            <a:ext cx="941069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64"/>
              </a:lnSpc>
            </a:pPr>
            <a:r>
              <a:rPr dirty="0" sz="1400" spc="20">
                <a:latin typeface="Arial"/>
                <a:cs typeface="Arial"/>
              </a:rPr>
              <a:t>G</a:t>
            </a:r>
            <a:r>
              <a:rPr dirty="0" sz="1400" spc="15">
                <a:latin typeface="Arial"/>
                <a:cs typeface="Arial"/>
              </a:rPr>
              <a:t>e</a:t>
            </a:r>
            <a:r>
              <a:rPr dirty="0" sz="1400" spc="25">
                <a:latin typeface="Arial"/>
                <a:cs typeface="Arial"/>
              </a:rPr>
              <a:t>no</a:t>
            </a:r>
            <a:r>
              <a:rPr dirty="0" sz="1400" spc="40">
                <a:latin typeface="Arial"/>
                <a:cs typeface="Arial"/>
              </a:rPr>
              <a:t>m</a:t>
            </a:r>
            <a:r>
              <a:rPr dirty="0" sz="1400" spc="25">
                <a:latin typeface="Arial"/>
                <a:cs typeface="Arial"/>
              </a:rPr>
              <a:t>sn</a:t>
            </a:r>
            <a:r>
              <a:rPr dirty="0" sz="1400" spc="10">
                <a:latin typeface="Arial"/>
                <a:cs typeface="Arial"/>
              </a:rPr>
              <a:t>i</a:t>
            </a:r>
            <a:r>
              <a:rPr dirty="0" sz="1400" spc="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169336" y="1334153"/>
            <a:ext cx="68770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64"/>
              </a:lnSpc>
            </a:pPr>
            <a:r>
              <a:rPr dirty="0" sz="1400" spc="25">
                <a:latin typeface="Arial"/>
                <a:cs typeface="Arial"/>
              </a:rPr>
              <a:t>16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3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130284" y="2608218"/>
            <a:ext cx="1806575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64"/>
              </a:lnSpc>
            </a:pPr>
            <a:r>
              <a:rPr dirty="0" sz="1400" spc="20">
                <a:solidFill>
                  <a:srgbClr val="7F8600"/>
                </a:solidFill>
                <a:latin typeface="Arial"/>
                <a:cs typeface="Arial"/>
              </a:rPr>
              <a:t>U</a:t>
            </a:r>
            <a:r>
              <a:rPr dirty="0" sz="1400" spc="0">
                <a:solidFill>
                  <a:srgbClr val="7F8600"/>
                </a:solidFill>
                <a:latin typeface="Arial"/>
                <a:cs typeface="Arial"/>
              </a:rPr>
              <a:t>t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o</a:t>
            </a:r>
            <a:r>
              <a:rPr dirty="0" sz="1400" spc="40">
                <a:solidFill>
                  <a:srgbClr val="7F8600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eu</a:t>
            </a:r>
            <a:r>
              <a:rPr dirty="0" sz="1400" spc="15">
                <a:solidFill>
                  <a:srgbClr val="7F8600"/>
                </a:solidFill>
                <a:latin typeface="Arial"/>
                <a:cs typeface="Arial"/>
              </a:rPr>
              <a:t>r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ope</a:t>
            </a:r>
            <a:r>
              <a:rPr dirty="0" sz="1400" spc="10">
                <a:solidFill>
                  <a:srgbClr val="7F8600"/>
                </a:solidFill>
                <a:latin typeface="Arial"/>
                <a:cs typeface="Arial"/>
              </a:rPr>
              <a:t>i</a:t>
            </a:r>
            <a:r>
              <a:rPr dirty="0" sz="1400" spc="15">
                <a:solidFill>
                  <a:srgbClr val="7F8600"/>
                </a:solidFill>
                <a:latin typeface="Arial"/>
                <a:cs typeface="Arial"/>
              </a:rPr>
              <a:t>sk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a</a:t>
            </a:r>
            <a:r>
              <a:rPr dirty="0" sz="1400" spc="-5">
                <a:solidFill>
                  <a:srgbClr val="7F8600"/>
                </a:solidFill>
                <a:latin typeface="Arial"/>
                <a:cs typeface="Arial"/>
              </a:rPr>
              <a:t>: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 43</a:t>
            </a:r>
            <a:r>
              <a:rPr dirty="0" sz="1400">
                <a:solidFill>
                  <a:srgbClr val="7F8600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5753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5943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812226" y="6855444"/>
            <a:ext cx="215677" cy="174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5516" y="6897218"/>
            <a:ext cx="593474" cy="132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46867" y="5103908"/>
            <a:ext cx="4121785" cy="16148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000" spc="-25" i="1">
                <a:latin typeface="Arial"/>
                <a:cs typeface="Arial"/>
              </a:rPr>
              <a:t>R</a:t>
            </a:r>
            <a:r>
              <a:rPr dirty="0" sz="1000" spc="-20" i="1">
                <a:latin typeface="Arial"/>
                <a:cs typeface="Arial"/>
              </a:rPr>
              <a:t>ä</a:t>
            </a:r>
            <a:r>
              <a:rPr dirty="0" sz="1000" spc="-20" i="1">
                <a:latin typeface="Arial"/>
                <a:cs typeface="Arial"/>
              </a:rPr>
              <a:t>tt</a:t>
            </a:r>
            <a:r>
              <a:rPr dirty="0" sz="1000" spc="-10" i="1">
                <a:latin typeface="Arial"/>
                <a:cs typeface="Arial"/>
              </a:rPr>
              <a:t>i</a:t>
            </a:r>
            <a:r>
              <a:rPr dirty="0" sz="1000" spc="-20" i="1">
                <a:latin typeface="Arial"/>
                <a:cs typeface="Arial"/>
              </a:rPr>
              <a:t>ghe</a:t>
            </a:r>
            <a:r>
              <a:rPr dirty="0" sz="1000" spc="-20" i="1">
                <a:latin typeface="Arial"/>
                <a:cs typeface="Arial"/>
              </a:rPr>
              <a:t>t</a:t>
            </a:r>
            <a:r>
              <a:rPr dirty="0" sz="1000" spc="-5" i="1">
                <a:latin typeface="Arial"/>
                <a:cs typeface="Arial"/>
              </a:rPr>
              <a:t>:</a:t>
            </a:r>
            <a:r>
              <a:rPr dirty="0" sz="1000" spc="-25" i="1">
                <a:latin typeface="Arial"/>
                <a:cs typeface="Arial"/>
              </a:rPr>
              <a:t> R</a:t>
            </a:r>
            <a:r>
              <a:rPr dirty="0" sz="1000" spc="-20" i="1">
                <a:latin typeface="Arial"/>
                <a:cs typeface="Arial"/>
              </a:rPr>
              <a:t>ös</a:t>
            </a:r>
            <a:r>
              <a:rPr dirty="0" sz="1000" spc="-20" i="1">
                <a:latin typeface="Arial"/>
                <a:cs typeface="Arial"/>
              </a:rPr>
              <a:t>t</a:t>
            </a:r>
            <a:r>
              <a:rPr dirty="0" sz="1000" i="1">
                <a:latin typeface="Arial"/>
                <a:cs typeface="Arial"/>
              </a:rPr>
              <a:t>a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i="1">
                <a:latin typeface="Arial"/>
                <a:cs typeface="Arial"/>
              </a:rPr>
              <a:t>i</a:t>
            </a:r>
            <a:r>
              <a:rPr dirty="0" sz="1000" spc="-20" i="1">
                <a:latin typeface="Arial"/>
                <a:cs typeface="Arial"/>
              </a:rPr>
              <a:t> </a:t>
            </a:r>
            <a:r>
              <a:rPr dirty="0" sz="1000" spc="-15" i="1">
                <a:latin typeface="Arial"/>
                <a:cs typeface="Arial"/>
              </a:rPr>
              <a:t>r</a:t>
            </a:r>
            <a:r>
              <a:rPr dirty="0" sz="1000" spc="-10" i="1">
                <a:latin typeface="Arial"/>
                <a:cs typeface="Arial"/>
              </a:rPr>
              <a:t>i</a:t>
            </a:r>
            <a:r>
              <a:rPr dirty="0" sz="1000" spc="-20" i="1">
                <a:latin typeface="Arial"/>
                <a:cs typeface="Arial"/>
              </a:rPr>
              <a:t>ksdagsva</a:t>
            </a:r>
            <a:r>
              <a:rPr dirty="0" sz="1000" spc="-10" i="1">
                <a:latin typeface="Arial"/>
                <a:cs typeface="Arial"/>
              </a:rPr>
              <a:t>l</a:t>
            </a:r>
            <a:r>
              <a:rPr dirty="0" sz="1000" spc="-5" i="1">
                <a:latin typeface="Arial"/>
                <a:cs typeface="Arial"/>
              </a:rPr>
              <a:t>,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äve</a:t>
            </a:r>
            <a:r>
              <a:rPr dirty="0" sz="1000" i="1">
                <a:latin typeface="Arial"/>
                <a:cs typeface="Arial"/>
              </a:rPr>
              <a:t>n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o</a:t>
            </a:r>
            <a:r>
              <a:rPr dirty="0" sz="1000" i="1">
                <a:latin typeface="Arial"/>
                <a:cs typeface="Arial"/>
              </a:rPr>
              <a:t>m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spc="-30" i="1">
                <a:latin typeface="Arial"/>
                <a:cs typeface="Arial"/>
              </a:rPr>
              <a:t>m</a:t>
            </a:r>
            <a:r>
              <a:rPr dirty="0" sz="1000" spc="-20" i="1">
                <a:latin typeface="Arial"/>
                <a:cs typeface="Arial"/>
              </a:rPr>
              <a:t>a</a:t>
            </a:r>
            <a:r>
              <a:rPr dirty="0" sz="1000" i="1">
                <a:latin typeface="Arial"/>
                <a:cs typeface="Arial"/>
              </a:rPr>
              <a:t>n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10" i="1">
                <a:latin typeface="Arial"/>
                <a:cs typeface="Arial"/>
              </a:rPr>
              <a:t>i</a:t>
            </a:r>
            <a:r>
              <a:rPr dirty="0" sz="1000" spc="-20" i="1">
                <a:latin typeface="Arial"/>
                <a:cs typeface="Arial"/>
              </a:rPr>
              <a:t>ngen</a:t>
            </a:r>
            <a:r>
              <a:rPr dirty="0" sz="1000" spc="-20" i="1">
                <a:latin typeface="Arial"/>
                <a:cs typeface="Arial"/>
              </a:rPr>
              <a:t>t</a:t>
            </a:r>
            <a:r>
              <a:rPr dirty="0" sz="1000" spc="-10" i="1">
                <a:latin typeface="Arial"/>
                <a:cs typeface="Arial"/>
              </a:rPr>
              <a:t>i</a:t>
            </a:r>
            <a:r>
              <a:rPr dirty="0" sz="1000" spc="-20" i="1">
                <a:latin typeface="Arial"/>
                <a:cs typeface="Arial"/>
              </a:rPr>
              <a:t>n</a:t>
            </a:r>
            <a:r>
              <a:rPr dirty="0" sz="1000" i="1">
                <a:latin typeface="Arial"/>
                <a:cs typeface="Arial"/>
              </a:rPr>
              <a:t>g</a:t>
            </a:r>
            <a:r>
              <a:rPr dirty="0" sz="1000" spc="-3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ve</a:t>
            </a:r>
            <a:r>
              <a:rPr dirty="0" sz="1000" spc="-5" i="1">
                <a:latin typeface="Arial"/>
                <a:cs typeface="Arial"/>
              </a:rPr>
              <a:t>t</a:t>
            </a:r>
            <a:r>
              <a:rPr dirty="0" sz="1000" spc="-25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o</a:t>
            </a:r>
            <a:r>
              <a:rPr dirty="0" sz="1000" i="1">
                <a:latin typeface="Arial"/>
                <a:cs typeface="Arial"/>
              </a:rPr>
              <a:t>m</a:t>
            </a:r>
            <a:r>
              <a:rPr dirty="0" sz="1000" spc="-40" i="1">
                <a:latin typeface="Arial"/>
                <a:cs typeface="Arial"/>
              </a:rPr>
              <a:t> </a:t>
            </a:r>
            <a:r>
              <a:rPr dirty="0" sz="1000" spc="-20" i="1">
                <a:latin typeface="Arial"/>
                <a:cs typeface="Arial"/>
              </a:rPr>
              <a:t>po</a:t>
            </a:r>
            <a:r>
              <a:rPr dirty="0" sz="1000" spc="-10" i="1">
                <a:latin typeface="Arial"/>
                <a:cs typeface="Arial"/>
              </a:rPr>
              <a:t>li</a:t>
            </a:r>
            <a:r>
              <a:rPr dirty="0" sz="1000" spc="-20" i="1">
                <a:latin typeface="Arial"/>
                <a:cs typeface="Arial"/>
              </a:rPr>
              <a:t>t</a:t>
            </a:r>
            <a:r>
              <a:rPr dirty="0" sz="1000" spc="-10" i="1">
                <a:latin typeface="Arial"/>
                <a:cs typeface="Arial"/>
              </a:rPr>
              <a:t>i</a:t>
            </a:r>
            <a:r>
              <a:rPr dirty="0" sz="1000" i="1">
                <a:latin typeface="Arial"/>
                <a:cs typeface="Arial"/>
              </a:rPr>
              <a:t>k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950">
              <a:latin typeface="Times New Roman"/>
              <a:cs typeface="Times New Roman"/>
            </a:endParaRPr>
          </a:p>
          <a:p>
            <a:pPr algn="ctr" marL="143510">
              <a:lnSpc>
                <a:spcPct val="100000"/>
              </a:lnSpc>
              <a:tabLst>
                <a:tab pos="1781810" algn="l"/>
                <a:tab pos="3040380" algn="l"/>
              </a:tabLst>
            </a:pPr>
            <a:r>
              <a:rPr dirty="0" sz="1400" spc="25">
                <a:latin typeface="Arial"/>
                <a:cs typeface="Arial"/>
              </a:rPr>
              <a:t>56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6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</a:t>
            </a:r>
            <a:r>
              <a:rPr dirty="0" sz="1400">
                <a:latin typeface="Arial"/>
                <a:cs typeface="Arial"/>
              </a:rPr>
              <a:t>r	</a:t>
            </a:r>
            <a:r>
              <a:rPr dirty="0" sz="1400" spc="30">
                <a:latin typeface="Arial"/>
                <a:cs typeface="Arial"/>
              </a:rPr>
              <a:t>A</a:t>
            </a:r>
            <a:r>
              <a:rPr dirty="0" sz="1400" spc="10">
                <a:latin typeface="Arial"/>
                <a:cs typeface="Arial"/>
              </a:rPr>
              <a:t>l</a:t>
            </a:r>
            <a:r>
              <a:rPr dirty="0" sz="1400" spc="10">
                <a:latin typeface="Arial"/>
                <a:cs typeface="Arial"/>
              </a:rPr>
              <a:t>l</a:t>
            </a:r>
            <a:r>
              <a:rPr dirty="0" sz="1400">
                <a:latin typeface="Arial"/>
                <a:cs typeface="Arial"/>
              </a:rPr>
              <a:t>a	</a:t>
            </a:r>
            <a:r>
              <a:rPr dirty="0" sz="1400" spc="25">
                <a:latin typeface="Arial"/>
                <a:cs typeface="Arial"/>
              </a:rPr>
              <a:t>16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2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år</a:t>
            </a:r>
            <a:endParaRPr sz="1400">
              <a:latin typeface="Arial"/>
              <a:cs typeface="Arial"/>
            </a:endParaRPr>
          </a:p>
          <a:p>
            <a:pPr algn="ctr" marL="46990">
              <a:lnSpc>
                <a:spcPct val="100000"/>
              </a:lnSpc>
              <a:spcBef>
                <a:spcPts val="280"/>
              </a:spcBef>
              <a:tabLst>
                <a:tab pos="1520825" algn="l"/>
                <a:tab pos="2943860" algn="l"/>
              </a:tabLst>
            </a:pPr>
            <a:r>
              <a:rPr dirty="0" sz="4550" spc="45">
                <a:solidFill>
                  <a:srgbClr val="C43C6E"/>
                </a:solidFill>
                <a:latin typeface="Arial"/>
                <a:cs typeface="Arial"/>
              </a:rPr>
              <a:t>76</a:t>
            </a:r>
            <a:r>
              <a:rPr dirty="0" sz="4550" spc="40">
                <a:solidFill>
                  <a:srgbClr val="C43C6E"/>
                </a:solidFill>
                <a:latin typeface="Arial"/>
                <a:cs typeface="Arial"/>
              </a:rPr>
              <a:t>%</a:t>
            </a:r>
            <a:r>
              <a:rPr dirty="0" sz="4550">
                <a:solidFill>
                  <a:srgbClr val="C43C6E"/>
                </a:solidFill>
                <a:latin typeface="Arial"/>
                <a:cs typeface="Arial"/>
              </a:rPr>
              <a:t>	</a:t>
            </a:r>
            <a:r>
              <a:rPr dirty="0" sz="4550" spc="45">
                <a:solidFill>
                  <a:srgbClr val="5FCEEA"/>
                </a:solidFill>
                <a:latin typeface="Arial"/>
                <a:cs typeface="Arial"/>
              </a:rPr>
              <a:t>66</a:t>
            </a:r>
            <a:r>
              <a:rPr dirty="0" sz="4550" spc="40">
                <a:solidFill>
                  <a:srgbClr val="5FCEEA"/>
                </a:solidFill>
                <a:latin typeface="Arial"/>
                <a:cs typeface="Arial"/>
              </a:rPr>
              <a:t>%</a:t>
            </a:r>
            <a:r>
              <a:rPr dirty="0" sz="4550">
                <a:solidFill>
                  <a:srgbClr val="5FCEEA"/>
                </a:solidFill>
                <a:latin typeface="Arial"/>
                <a:cs typeface="Arial"/>
              </a:rPr>
              <a:t>	</a:t>
            </a:r>
            <a:r>
              <a:rPr dirty="0" sz="4550" spc="50">
                <a:solidFill>
                  <a:srgbClr val="FFA200"/>
                </a:solidFill>
                <a:latin typeface="Arial"/>
                <a:cs typeface="Arial"/>
              </a:rPr>
              <a:t>49%</a:t>
            </a:r>
            <a:endParaRPr sz="4550">
              <a:latin typeface="Arial"/>
              <a:cs typeface="Arial"/>
            </a:endParaRPr>
          </a:p>
          <a:p>
            <a:pPr algn="ctr" marL="168910">
              <a:lnSpc>
                <a:spcPts val="1664"/>
              </a:lnSpc>
              <a:spcBef>
                <a:spcPts val="1505"/>
              </a:spcBef>
            </a:pPr>
            <a:r>
              <a:rPr dirty="0" sz="1400" spc="35">
                <a:solidFill>
                  <a:srgbClr val="7F8600"/>
                </a:solidFill>
                <a:latin typeface="Arial"/>
                <a:cs typeface="Arial"/>
              </a:rPr>
              <a:t>U</a:t>
            </a:r>
            <a:r>
              <a:rPr dirty="0" sz="1400" spc="10">
                <a:solidFill>
                  <a:srgbClr val="7F8600"/>
                </a:solidFill>
                <a:latin typeface="Arial"/>
                <a:cs typeface="Arial"/>
              </a:rPr>
              <a:t>t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o</a:t>
            </a:r>
            <a:r>
              <a:rPr dirty="0" sz="1400" spc="40">
                <a:solidFill>
                  <a:srgbClr val="7F8600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eu</a:t>
            </a:r>
            <a:r>
              <a:rPr dirty="0" sz="1400" spc="15">
                <a:solidFill>
                  <a:srgbClr val="7F8600"/>
                </a:solidFill>
                <a:latin typeface="Arial"/>
                <a:cs typeface="Arial"/>
              </a:rPr>
              <a:t>r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ope</a:t>
            </a:r>
            <a:r>
              <a:rPr dirty="0" sz="1400" spc="10">
                <a:solidFill>
                  <a:srgbClr val="7F8600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ska</a:t>
            </a:r>
            <a:r>
              <a:rPr dirty="0" sz="1400" spc="-5">
                <a:solidFill>
                  <a:srgbClr val="7F8600"/>
                </a:solidFill>
                <a:latin typeface="Arial"/>
                <a:cs typeface="Arial"/>
              </a:rPr>
              <a:t>:</a:t>
            </a:r>
            <a:r>
              <a:rPr dirty="0" sz="1400" spc="25">
                <a:solidFill>
                  <a:srgbClr val="7F8600"/>
                </a:solidFill>
                <a:latin typeface="Arial"/>
                <a:cs typeface="Arial"/>
              </a:rPr>
              <a:t> 46</a:t>
            </a:r>
            <a:r>
              <a:rPr dirty="0" sz="1400">
                <a:solidFill>
                  <a:srgbClr val="7F8600"/>
                </a:solidFill>
                <a:latin typeface="Arial"/>
                <a:cs typeface="Arial"/>
              </a:rPr>
              <a:t>%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34082" y="4633925"/>
            <a:ext cx="2253615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Rö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rä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vk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rä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tt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9550" y="43624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0197027" y="6855444"/>
            <a:ext cx="215677" cy="174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690316" y="6897218"/>
            <a:ext cx="593474" cy="132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9184895" y="5498710"/>
            <a:ext cx="581660" cy="1063625"/>
          </a:xfrm>
          <a:custGeom>
            <a:avLst/>
            <a:gdLst/>
            <a:ahLst/>
            <a:cxnLst/>
            <a:rect l="l" t="t" r="r" b="b"/>
            <a:pathLst>
              <a:path w="581659" h="1063625">
                <a:moveTo>
                  <a:pt x="0" y="0"/>
                </a:moveTo>
                <a:lnTo>
                  <a:pt x="0" y="579824"/>
                </a:lnTo>
                <a:lnTo>
                  <a:pt x="320871" y="1063444"/>
                </a:lnTo>
                <a:lnTo>
                  <a:pt x="367744" y="1029069"/>
                </a:lnTo>
                <a:lnTo>
                  <a:pt x="410525" y="990604"/>
                </a:lnTo>
                <a:lnTo>
                  <a:pt x="449015" y="948419"/>
                </a:lnTo>
                <a:lnTo>
                  <a:pt x="483017" y="902880"/>
                </a:lnTo>
                <a:lnTo>
                  <a:pt x="512332" y="854356"/>
                </a:lnTo>
                <a:lnTo>
                  <a:pt x="536762" y="803214"/>
                </a:lnTo>
                <a:lnTo>
                  <a:pt x="556108" y="749822"/>
                </a:lnTo>
                <a:lnTo>
                  <a:pt x="570173" y="694548"/>
                </a:lnTo>
                <a:lnTo>
                  <a:pt x="578757" y="637760"/>
                </a:lnTo>
                <a:lnTo>
                  <a:pt x="581662" y="579824"/>
                </a:lnTo>
                <a:lnTo>
                  <a:pt x="579734" y="532270"/>
                </a:lnTo>
                <a:lnTo>
                  <a:pt x="574049" y="485774"/>
                </a:lnTo>
                <a:lnTo>
                  <a:pt x="564757" y="440486"/>
                </a:lnTo>
                <a:lnTo>
                  <a:pt x="552008" y="396555"/>
                </a:lnTo>
                <a:lnTo>
                  <a:pt x="535952" y="354131"/>
                </a:lnTo>
                <a:lnTo>
                  <a:pt x="516738" y="313362"/>
                </a:lnTo>
                <a:lnTo>
                  <a:pt x="494515" y="274398"/>
                </a:lnTo>
                <a:lnTo>
                  <a:pt x="469435" y="237388"/>
                </a:lnTo>
                <a:lnTo>
                  <a:pt x="441645" y="202481"/>
                </a:lnTo>
                <a:lnTo>
                  <a:pt x="411297" y="169826"/>
                </a:lnTo>
                <a:lnTo>
                  <a:pt x="378539" y="139574"/>
                </a:lnTo>
                <a:lnTo>
                  <a:pt x="343522" y="111872"/>
                </a:lnTo>
                <a:lnTo>
                  <a:pt x="306394" y="86871"/>
                </a:lnTo>
                <a:lnTo>
                  <a:pt x="267307" y="64719"/>
                </a:lnTo>
                <a:lnTo>
                  <a:pt x="226409" y="45565"/>
                </a:lnTo>
                <a:lnTo>
                  <a:pt x="183850" y="29559"/>
                </a:lnTo>
                <a:lnTo>
                  <a:pt x="139780" y="16851"/>
                </a:lnTo>
                <a:lnTo>
                  <a:pt x="94348" y="7588"/>
                </a:lnTo>
                <a:lnTo>
                  <a:pt x="47705" y="1922"/>
                </a:lnTo>
                <a:lnTo>
                  <a:pt x="0" y="0"/>
                </a:lnTo>
                <a:close/>
              </a:path>
            </a:pathLst>
          </a:custGeom>
          <a:solidFill>
            <a:srgbClr val="C43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8603243" y="6078534"/>
            <a:ext cx="902969" cy="579755"/>
          </a:xfrm>
          <a:custGeom>
            <a:avLst/>
            <a:gdLst/>
            <a:ahLst/>
            <a:cxnLst/>
            <a:rect l="l" t="t" r="r" b="b"/>
            <a:pathLst>
              <a:path w="902970" h="579754">
                <a:moveTo>
                  <a:pt x="581651" y="0"/>
                </a:moveTo>
                <a:lnTo>
                  <a:pt x="0" y="3643"/>
                </a:lnTo>
                <a:lnTo>
                  <a:pt x="352" y="20498"/>
                </a:lnTo>
                <a:lnTo>
                  <a:pt x="1193" y="37302"/>
                </a:lnTo>
                <a:lnTo>
                  <a:pt x="6622" y="87319"/>
                </a:lnTo>
                <a:lnTo>
                  <a:pt x="16343" y="136527"/>
                </a:lnTo>
                <a:lnTo>
                  <a:pt x="30274" y="184657"/>
                </a:lnTo>
                <a:lnTo>
                  <a:pt x="48332" y="231436"/>
                </a:lnTo>
                <a:lnTo>
                  <a:pt x="70435" y="276593"/>
                </a:lnTo>
                <a:lnTo>
                  <a:pt x="96499" y="319858"/>
                </a:lnTo>
                <a:lnTo>
                  <a:pt x="124424" y="358462"/>
                </a:lnTo>
                <a:lnTo>
                  <a:pt x="154896" y="394117"/>
                </a:lnTo>
                <a:lnTo>
                  <a:pt x="187708" y="426782"/>
                </a:lnTo>
                <a:lnTo>
                  <a:pt x="222653" y="456413"/>
                </a:lnTo>
                <a:lnTo>
                  <a:pt x="259522" y="482969"/>
                </a:lnTo>
                <a:lnTo>
                  <a:pt x="298110" y="506407"/>
                </a:lnTo>
                <a:lnTo>
                  <a:pt x="338207" y="526686"/>
                </a:lnTo>
                <a:lnTo>
                  <a:pt x="379608" y="543764"/>
                </a:lnTo>
                <a:lnTo>
                  <a:pt x="422103" y="557597"/>
                </a:lnTo>
                <a:lnTo>
                  <a:pt x="465487" y="568145"/>
                </a:lnTo>
                <a:lnTo>
                  <a:pt x="509551" y="575364"/>
                </a:lnTo>
                <a:lnTo>
                  <a:pt x="554088" y="579213"/>
                </a:lnTo>
                <a:lnTo>
                  <a:pt x="598891" y="579650"/>
                </a:lnTo>
                <a:lnTo>
                  <a:pt x="643752" y="576632"/>
                </a:lnTo>
                <a:lnTo>
                  <a:pt x="688463" y="570118"/>
                </a:lnTo>
                <a:lnTo>
                  <a:pt x="732818" y="560064"/>
                </a:lnTo>
                <a:lnTo>
                  <a:pt x="776609" y="546430"/>
                </a:lnTo>
                <a:lnTo>
                  <a:pt x="819628" y="529173"/>
                </a:lnTo>
                <a:lnTo>
                  <a:pt x="861668" y="508250"/>
                </a:lnTo>
                <a:lnTo>
                  <a:pt x="902521" y="483620"/>
                </a:lnTo>
                <a:lnTo>
                  <a:pt x="581651" y="0"/>
                </a:lnTo>
                <a:close/>
              </a:path>
            </a:pathLst>
          </a:custGeom>
          <a:solidFill>
            <a:srgbClr val="DC8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8603244" y="6078534"/>
            <a:ext cx="902969" cy="579755"/>
          </a:xfrm>
          <a:custGeom>
            <a:avLst/>
            <a:gdLst/>
            <a:ahLst/>
            <a:cxnLst/>
            <a:rect l="l" t="t" r="r" b="b"/>
            <a:pathLst>
              <a:path w="902970" h="579754">
                <a:moveTo>
                  <a:pt x="902521" y="483619"/>
                </a:moveTo>
                <a:lnTo>
                  <a:pt x="861667" y="508250"/>
                </a:lnTo>
                <a:lnTo>
                  <a:pt x="819627" y="529172"/>
                </a:lnTo>
                <a:lnTo>
                  <a:pt x="776608" y="546430"/>
                </a:lnTo>
                <a:lnTo>
                  <a:pt x="732817" y="560064"/>
                </a:lnTo>
                <a:lnTo>
                  <a:pt x="688463" y="570117"/>
                </a:lnTo>
                <a:lnTo>
                  <a:pt x="643751" y="576632"/>
                </a:lnTo>
                <a:lnTo>
                  <a:pt x="598890" y="579650"/>
                </a:lnTo>
                <a:lnTo>
                  <a:pt x="554087" y="579213"/>
                </a:lnTo>
                <a:lnTo>
                  <a:pt x="509550" y="575364"/>
                </a:lnTo>
                <a:lnTo>
                  <a:pt x="465486" y="568144"/>
                </a:lnTo>
                <a:lnTo>
                  <a:pt x="422102" y="557597"/>
                </a:lnTo>
                <a:lnTo>
                  <a:pt x="379607" y="543763"/>
                </a:lnTo>
                <a:lnTo>
                  <a:pt x="338206" y="526686"/>
                </a:lnTo>
                <a:lnTo>
                  <a:pt x="298109" y="506407"/>
                </a:lnTo>
                <a:lnTo>
                  <a:pt x="259521" y="482968"/>
                </a:lnTo>
                <a:lnTo>
                  <a:pt x="222652" y="456413"/>
                </a:lnTo>
                <a:lnTo>
                  <a:pt x="187707" y="426781"/>
                </a:lnTo>
                <a:lnTo>
                  <a:pt x="154895" y="394117"/>
                </a:lnTo>
                <a:lnTo>
                  <a:pt x="124423" y="358462"/>
                </a:lnTo>
                <a:lnTo>
                  <a:pt x="96498" y="319858"/>
                </a:lnTo>
                <a:lnTo>
                  <a:pt x="70434" y="276593"/>
                </a:lnTo>
                <a:lnTo>
                  <a:pt x="48331" y="231436"/>
                </a:lnTo>
                <a:lnTo>
                  <a:pt x="30273" y="184656"/>
                </a:lnTo>
                <a:lnTo>
                  <a:pt x="16342" y="136527"/>
                </a:lnTo>
                <a:lnTo>
                  <a:pt x="6621" y="87319"/>
                </a:lnTo>
                <a:lnTo>
                  <a:pt x="1193" y="37302"/>
                </a:lnTo>
                <a:lnTo>
                  <a:pt x="0" y="3643"/>
                </a:lnTo>
                <a:lnTo>
                  <a:pt x="581651" y="0"/>
                </a:lnTo>
                <a:lnTo>
                  <a:pt x="902521" y="483619"/>
                </a:lnTo>
                <a:close/>
              </a:path>
            </a:pathLst>
          </a:custGeom>
          <a:ln w="1267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8603245" y="5549334"/>
            <a:ext cx="581660" cy="533400"/>
          </a:xfrm>
          <a:custGeom>
            <a:avLst/>
            <a:gdLst/>
            <a:ahLst/>
            <a:cxnLst/>
            <a:rect l="l" t="t" r="r" b="b"/>
            <a:pathLst>
              <a:path w="581659" h="533400">
                <a:moveTo>
                  <a:pt x="343954" y="0"/>
                </a:moveTo>
                <a:lnTo>
                  <a:pt x="283138" y="31540"/>
                </a:lnTo>
                <a:lnTo>
                  <a:pt x="227220" y="69421"/>
                </a:lnTo>
                <a:lnTo>
                  <a:pt x="176565" y="113075"/>
                </a:lnTo>
                <a:lnTo>
                  <a:pt x="131538" y="161938"/>
                </a:lnTo>
                <a:lnTo>
                  <a:pt x="92504" y="215445"/>
                </a:lnTo>
                <a:lnTo>
                  <a:pt x="59828" y="273030"/>
                </a:lnTo>
                <a:lnTo>
                  <a:pt x="33874" y="334127"/>
                </a:lnTo>
                <a:lnTo>
                  <a:pt x="15008" y="398172"/>
                </a:lnTo>
                <a:lnTo>
                  <a:pt x="3595" y="464599"/>
                </a:lnTo>
                <a:lnTo>
                  <a:pt x="0" y="532843"/>
                </a:lnTo>
                <a:lnTo>
                  <a:pt x="581649" y="529200"/>
                </a:lnTo>
                <a:lnTo>
                  <a:pt x="343954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8603245" y="5549334"/>
            <a:ext cx="581660" cy="533400"/>
          </a:xfrm>
          <a:custGeom>
            <a:avLst/>
            <a:gdLst/>
            <a:ahLst/>
            <a:cxnLst/>
            <a:rect l="l" t="t" r="r" b="b"/>
            <a:pathLst>
              <a:path w="581659" h="533400">
                <a:moveTo>
                  <a:pt x="0" y="532844"/>
                </a:moveTo>
                <a:lnTo>
                  <a:pt x="3595" y="464600"/>
                </a:lnTo>
                <a:lnTo>
                  <a:pt x="15009" y="398173"/>
                </a:lnTo>
                <a:lnTo>
                  <a:pt x="33874" y="334128"/>
                </a:lnTo>
                <a:lnTo>
                  <a:pt x="59828" y="273030"/>
                </a:lnTo>
                <a:lnTo>
                  <a:pt x="92504" y="215445"/>
                </a:lnTo>
                <a:lnTo>
                  <a:pt x="131539" y="161938"/>
                </a:lnTo>
                <a:lnTo>
                  <a:pt x="176566" y="113075"/>
                </a:lnTo>
                <a:lnTo>
                  <a:pt x="227221" y="69421"/>
                </a:lnTo>
                <a:lnTo>
                  <a:pt x="283138" y="31540"/>
                </a:lnTo>
                <a:lnTo>
                  <a:pt x="343954" y="0"/>
                </a:lnTo>
                <a:lnTo>
                  <a:pt x="581650" y="529200"/>
                </a:lnTo>
                <a:lnTo>
                  <a:pt x="0" y="532844"/>
                </a:lnTo>
                <a:close/>
              </a:path>
            </a:pathLst>
          </a:custGeom>
          <a:ln w="1267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947201" y="5498712"/>
            <a:ext cx="238125" cy="580390"/>
          </a:xfrm>
          <a:custGeom>
            <a:avLst/>
            <a:gdLst/>
            <a:ahLst/>
            <a:cxnLst/>
            <a:rect l="l" t="t" r="r" b="b"/>
            <a:pathLst>
              <a:path w="238125" h="580389">
                <a:moveTo>
                  <a:pt x="235949" y="0"/>
                </a:moveTo>
                <a:lnTo>
                  <a:pt x="197516" y="1382"/>
                </a:lnTo>
                <a:lnTo>
                  <a:pt x="159347" y="5281"/>
                </a:lnTo>
                <a:lnTo>
                  <a:pt x="121566" y="11670"/>
                </a:lnTo>
                <a:lnTo>
                  <a:pt x="84295" y="20524"/>
                </a:lnTo>
                <a:lnTo>
                  <a:pt x="47656" y="31817"/>
                </a:lnTo>
                <a:lnTo>
                  <a:pt x="11772" y="45521"/>
                </a:lnTo>
                <a:lnTo>
                  <a:pt x="0" y="50620"/>
                </a:lnTo>
                <a:lnTo>
                  <a:pt x="237694" y="579822"/>
                </a:lnTo>
                <a:lnTo>
                  <a:pt x="235949" y="0"/>
                </a:lnTo>
                <a:close/>
              </a:path>
            </a:pathLst>
          </a:custGeom>
          <a:solidFill>
            <a:srgbClr val="1DB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8947200" y="5498712"/>
            <a:ext cx="238125" cy="580390"/>
          </a:xfrm>
          <a:custGeom>
            <a:avLst/>
            <a:gdLst/>
            <a:ahLst/>
            <a:cxnLst/>
            <a:rect l="l" t="t" r="r" b="b"/>
            <a:pathLst>
              <a:path w="238125" h="580389">
                <a:moveTo>
                  <a:pt x="0" y="50620"/>
                </a:moveTo>
                <a:lnTo>
                  <a:pt x="35605" y="36118"/>
                </a:lnTo>
                <a:lnTo>
                  <a:pt x="72006" y="24019"/>
                </a:lnTo>
                <a:lnTo>
                  <a:pt x="109080" y="14349"/>
                </a:lnTo>
                <a:lnTo>
                  <a:pt x="146705" y="7135"/>
                </a:lnTo>
                <a:lnTo>
                  <a:pt x="184758" y="2403"/>
                </a:lnTo>
                <a:lnTo>
                  <a:pt x="223116" y="179"/>
                </a:lnTo>
                <a:lnTo>
                  <a:pt x="235949" y="0"/>
                </a:lnTo>
                <a:lnTo>
                  <a:pt x="237695" y="579822"/>
                </a:lnTo>
                <a:lnTo>
                  <a:pt x="0" y="50620"/>
                </a:lnTo>
                <a:close/>
              </a:path>
            </a:pathLst>
          </a:custGeom>
          <a:ln w="1269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9327738" y="5917216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41%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912324" y="6255544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804648" y="5719096"/>
            <a:ext cx="422909" cy="277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30504">
              <a:lnSpc>
                <a:spcPts val="109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7%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9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18%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303782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C43C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9086617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DC8A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280459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6" y="23080"/>
                </a:lnTo>
              </a:path>
            </a:pathLst>
          </a:custGeom>
          <a:ln w="47431">
            <a:solidFill>
              <a:srgbClr val="5F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474299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1DB4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8358623" y="6722182"/>
            <a:ext cx="17532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då</a:t>
            </a:r>
            <a:r>
              <a:rPr dirty="0" sz="700" spc="4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z="700" spc="-6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    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b</a:t>
            </a:r>
            <a:r>
              <a:rPr dirty="0" sz="700" spc="65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670495" y="5498710"/>
            <a:ext cx="925830" cy="1160145"/>
          </a:xfrm>
          <a:custGeom>
            <a:avLst/>
            <a:gdLst/>
            <a:ahLst/>
            <a:cxnLst/>
            <a:rect l="l" t="t" r="r" b="b"/>
            <a:pathLst>
              <a:path w="925829" h="1160145">
                <a:moveTo>
                  <a:pt x="343665" y="0"/>
                </a:moveTo>
                <a:lnTo>
                  <a:pt x="343665" y="579824"/>
                </a:lnTo>
                <a:lnTo>
                  <a:pt x="0" y="1047623"/>
                </a:lnTo>
                <a:lnTo>
                  <a:pt x="15108" y="1058289"/>
                </a:lnTo>
                <a:lnTo>
                  <a:pt x="62164" y="1087225"/>
                </a:lnTo>
                <a:lnTo>
                  <a:pt x="111539" y="1111477"/>
                </a:lnTo>
                <a:lnTo>
                  <a:pt x="162878" y="1130932"/>
                </a:lnTo>
                <a:lnTo>
                  <a:pt x="215830" y="1145473"/>
                </a:lnTo>
                <a:lnTo>
                  <a:pt x="270039" y="1154986"/>
                </a:lnTo>
                <a:lnTo>
                  <a:pt x="325154" y="1159356"/>
                </a:lnTo>
                <a:lnTo>
                  <a:pt x="343665" y="1159649"/>
                </a:lnTo>
                <a:lnTo>
                  <a:pt x="391371" y="1157727"/>
                </a:lnTo>
                <a:lnTo>
                  <a:pt x="438014" y="1152061"/>
                </a:lnTo>
                <a:lnTo>
                  <a:pt x="483445" y="1142798"/>
                </a:lnTo>
                <a:lnTo>
                  <a:pt x="527515" y="1130090"/>
                </a:lnTo>
                <a:lnTo>
                  <a:pt x="570074" y="1114084"/>
                </a:lnTo>
                <a:lnTo>
                  <a:pt x="610972" y="1094930"/>
                </a:lnTo>
                <a:lnTo>
                  <a:pt x="650060" y="1072778"/>
                </a:lnTo>
                <a:lnTo>
                  <a:pt x="687187" y="1047777"/>
                </a:lnTo>
                <a:lnTo>
                  <a:pt x="722204" y="1020075"/>
                </a:lnTo>
                <a:lnTo>
                  <a:pt x="754962" y="989823"/>
                </a:lnTo>
                <a:lnTo>
                  <a:pt x="785310" y="957168"/>
                </a:lnTo>
                <a:lnTo>
                  <a:pt x="813100" y="922262"/>
                </a:lnTo>
                <a:lnTo>
                  <a:pt x="838180" y="885252"/>
                </a:lnTo>
                <a:lnTo>
                  <a:pt x="860403" y="846287"/>
                </a:lnTo>
                <a:lnTo>
                  <a:pt x="879617" y="805519"/>
                </a:lnTo>
                <a:lnTo>
                  <a:pt x="895673" y="763094"/>
                </a:lnTo>
                <a:lnTo>
                  <a:pt x="908422" y="719163"/>
                </a:lnTo>
                <a:lnTo>
                  <a:pt x="917714" y="673875"/>
                </a:lnTo>
                <a:lnTo>
                  <a:pt x="923398" y="627379"/>
                </a:lnTo>
                <a:lnTo>
                  <a:pt x="925327" y="579824"/>
                </a:lnTo>
                <a:lnTo>
                  <a:pt x="923398" y="532270"/>
                </a:lnTo>
                <a:lnTo>
                  <a:pt x="917714" y="485774"/>
                </a:lnTo>
                <a:lnTo>
                  <a:pt x="908422" y="440486"/>
                </a:lnTo>
                <a:lnTo>
                  <a:pt x="895673" y="396555"/>
                </a:lnTo>
                <a:lnTo>
                  <a:pt x="879617" y="354131"/>
                </a:lnTo>
                <a:lnTo>
                  <a:pt x="860403" y="313362"/>
                </a:lnTo>
                <a:lnTo>
                  <a:pt x="838180" y="274398"/>
                </a:lnTo>
                <a:lnTo>
                  <a:pt x="813100" y="237388"/>
                </a:lnTo>
                <a:lnTo>
                  <a:pt x="785310" y="202481"/>
                </a:lnTo>
                <a:lnTo>
                  <a:pt x="754962" y="169826"/>
                </a:lnTo>
                <a:lnTo>
                  <a:pt x="722204" y="139574"/>
                </a:lnTo>
                <a:lnTo>
                  <a:pt x="687187" y="111872"/>
                </a:lnTo>
                <a:lnTo>
                  <a:pt x="650060" y="86871"/>
                </a:lnTo>
                <a:lnTo>
                  <a:pt x="610972" y="64719"/>
                </a:lnTo>
                <a:lnTo>
                  <a:pt x="570074" y="45565"/>
                </a:lnTo>
                <a:lnTo>
                  <a:pt x="527515" y="29559"/>
                </a:lnTo>
                <a:lnTo>
                  <a:pt x="483445" y="16851"/>
                </a:lnTo>
                <a:lnTo>
                  <a:pt x="438014" y="7588"/>
                </a:lnTo>
                <a:lnTo>
                  <a:pt x="391371" y="1922"/>
                </a:lnTo>
                <a:lnTo>
                  <a:pt x="343665" y="0"/>
                </a:lnTo>
                <a:close/>
              </a:path>
            </a:pathLst>
          </a:custGeom>
          <a:solidFill>
            <a:srgbClr val="C43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432509" y="5858964"/>
            <a:ext cx="581660" cy="687705"/>
          </a:xfrm>
          <a:custGeom>
            <a:avLst/>
            <a:gdLst/>
            <a:ahLst/>
            <a:cxnLst/>
            <a:rect l="l" t="t" r="r" b="b"/>
            <a:pathLst>
              <a:path w="581659" h="687704">
                <a:moveTo>
                  <a:pt x="43309" y="0"/>
                </a:moveTo>
                <a:lnTo>
                  <a:pt x="29488" y="37232"/>
                </a:lnTo>
                <a:lnTo>
                  <a:pt x="18354" y="74897"/>
                </a:lnTo>
                <a:lnTo>
                  <a:pt x="9873" y="112872"/>
                </a:lnTo>
                <a:lnTo>
                  <a:pt x="4010" y="151036"/>
                </a:lnTo>
                <a:lnTo>
                  <a:pt x="730" y="189265"/>
                </a:lnTo>
                <a:lnTo>
                  <a:pt x="0" y="227437"/>
                </a:lnTo>
                <a:lnTo>
                  <a:pt x="1783" y="265430"/>
                </a:lnTo>
                <a:lnTo>
                  <a:pt x="12754" y="340390"/>
                </a:lnTo>
                <a:lnTo>
                  <a:pt x="33365" y="413165"/>
                </a:lnTo>
                <a:lnTo>
                  <a:pt x="63340" y="482777"/>
                </a:lnTo>
                <a:lnTo>
                  <a:pt x="102401" y="548245"/>
                </a:lnTo>
                <a:lnTo>
                  <a:pt x="125252" y="579120"/>
                </a:lnTo>
                <a:lnTo>
                  <a:pt x="150271" y="608593"/>
                </a:lnTo>
                <a:lnTo>
                  <a:pt x="177422" y="636540"/>
                </a:lnTo>
                <a:lnTo>
                  <a:pt x="206672" y="662839"/>
                </a:lnTo>
                <a:lnTo>
                  <a:pt x="237986" y="687369"/>
                </a:lnTo>
                <a:lnTo>
                  <a:pt x="581652" y="219570"/>
                </a:lnTo>
                <a:lnTo>
                  <a:pt x="43309" y="0"/>
                </a:lnTo>
                <a:close/>
              </a:path>
            </a:pathLst>
          </a:custGeom>
          <a:solidFill>
            <a:srgbClr val="DC8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432509" y="5858964"/>
            <a:ext cx="581660" cy="687705"/>
          </a:xfrm>
          <a:custGeom>
            <a:avLst/>
            <a:gdLst/>
            <a:ahLst/>
            <a:cxnLst/>
            <a:rect l="l" t="t" r="r" b="b"/>
            <a:pathLst>
              <a:path w="581659" h="687704">
                <a:moveTo>
                  <a:pt x="237986" y="687369"/>
                </a:moveTo>
                <a:lnTo>
                  <a:pt x="206673" y="662840"/>
                </a:lnTo>
                <a:lnTo>
                  <a:pt x="177423" y="636540"/>
                </a:lnTo>
                <a:lnTo>
                  <a:pt x="150271" y="608593"/>
                </a:lnTo>
                <a:lnTo>
                  <a:pt x="125252" y="579121"/>
                </a:lnTo>
                <a:lnTo>
                  <a:pt x="102401" y="548246"/>
                </a:lnTo>
                <a:lnTo>
                  <a:pt x="81752" y="516090"/>
                </a:lnTo>
                <a:lnTo>
                  <a:pt x="47199" y="448428"/>
                </a:lnTo>
                <a:lnTo>
                  <a:pt x="21872" y="377112"/>
                </a:lnTo>
                <a:lnTo>
                  <a:pt x="6046" y="303122"/>
                </a:lnTo>
                <a:lnTo>
                  <a:pt x="0" y="227437"/>
                </a:lnTo>
                <a:lnTo>
                  <a:pt x="730" y="189265"/>
                </a:lnTo>
                <a:lnTo>
                  <a:pt x="4010" y="151036"/>
                </a:lnTo>
                <a:lnTo>
                  <a:pt x="9873" y="112872"/>
                </a:lnTo>
                <a:lnTo>
                  <a:pt x="18354" y="74897"/>
                </a:lnTo>
                <a:lnTo>
                  <a:pt x="29487" y="37232"/>
                </a:lnTo>
                <a:lnTo>
                  <a:pt x="43309" y="0"/>
                </a:lnTo>
                <a:lnTo>
                  <a:pt x="581651" y="219570"/>
                </a:lnTo>
                <a:lnTo>
                  <a:pt x="237986" y="687369"/>
                </a:lnTo>
                <a:close/>
              </a:path>
            </a:pathLst>
          </a:custGeom>
          <a:ln w="1268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475819" y="5523859"/>
            <a:ext cx="538480" cy="554990"/>
          </a:xfrm>
          <a:custGeom>
            <a:avLst/>
            <a:gdLst/>
            <a:ahLst/>
            <a:cxnLst/>
            <a:rect l="l" t="t" r="r" b="b"/>
            <a:pathLst>
              <a:path w="538479" h="554989">
                <a:moveTo>
                  <a:pt x="368894" y="0"/>
                </a:moveTo>
                <a:lnTo>
                  <a:pt x="319714" y="17364"/>
                </a:lnTo>
                <a:lnTo>
                  <a:pt x="272666" y="38861"/>
                </a:lnTo>
                <a:lnTo>
                  <a:pt x="227974" y="64287"/>
                </a:lnTo>
                <a:lnTo>
                  <a:pt x="185864" y="93437"/>
                </a:lnTo>
                <a:lnTo>
                  <a:pt x="146559" y="126107"/>
                </a:lnTo>
                <a:lnTo>
                  <a:pt x="110285" y="162092"/>
                </a:lnTo>
                <a:lnTo>
                  <a:pt x="77268" y="201189"/>
                </a:lnTo>
                <a:lnTo>
                  <a:pt x="47731" y="243193"/>
                </a:lnTo>
                <a:lnTo>
                  <a:pt x="21900" y="287899"/>
                </a:lnTo>
                <a:lnTo>
                  <a:pt x="0" y="335104"/>
                </a:lnTo>
                <a:lnTo>
                  <a:pt x="538342" y="554675"/>
                </a:lnTo>
                <a:lnTo>
                  <a:pt x="368894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475818" y="5523859"/>
            <a:ext cx="538480" cy="554990"/>
          </a:xfrm>
          <a:custGeom>
            <a:avLst/>
            <a:gdLst/>
            <a:ahLst/>
            <a:cxnLst/>
            <a:rect l="l" t="t" r="r" b="b"/>
            <a:pathLst>
              <a:path w="538479" h="554989">
                <a:moveTo>
                  <a:pt x="0" y="335104"/>
                </a:moveTo>
                <a:lnTo>
                  <a:pt x="21900" y="287899"/>
                </a:lnTo>
                <a:lnTo>
                  <a:pt x="47731" y="243193"/>
                </a:lnTo>
                <a:lnTo>
                  <a:pt x="77268" y="201189"/>
                </a:lnTo>
                <a:lnTo>
                  <a:pt x="110285" y="162093"/>
                </a:lnTo>
                <a:lnTo>
                  <a:pt x="146559" y="126107"/>
                </a:lnTo>
                <a:lnTo>
                  <a:pt x="185863" y="93437"/>
                </a:lnTo>
                <a:lnTo>
                  <a:pt x="227974" y="64287"/>
                </a:lnTo>
                <a:lnTo>
                  <a:pt x="272666" y="38861"/>
                </a:lnTo>
                <a:lnTo>
                  <a:pt x="319714" y="17364"/>
                </a:lnTo>
                <a:lnTo>
                  <a:pt x="368893" y="0"/>
                </a:lnTo>
                <a:lnTo>
                  <a:pt x="538342" y="554675"/>
                </a:lnTo>
                <a:lnTo>
                  <a:pt x="0" y="335104"/>
                </a:lnTo>
                <a:close/>
              </a:path>
            </a:pathLst>
          </a:custGeom>
          <a:ln w="1268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844711" y="5498744"/>
            <a:ext cx="169545" cy="580390"/>
          </a:xfrm>
          <a:custGeom>
            <a:avLst/>
            <a:gdLst/>
            <a:ahLst/>
            <a:cxnLst/>
            <a:rect l="l" t="t" r="r" b="b"/>
            <a:pathLst>
              <a:path w="169545" h="580389">
                <a:moveTo>
                  <a:pt x="163210" y="0"/>
                </a:moveTo>
                <a:lnTo>
                  <a:pt x="124993" y="1662"/>
                </a:lnTo>
                <a:lnTo>
                  <a:pt x="87013" y="5819"/>
                </a:lnTo>
                <a:lnTo>
                  <a:pt x="49391" y="12451"/>
                </a:lnTo>
                <a:lnTo>
                  <a:pt x="12251" y="21542"/>
                </a:lnTo>
                <a:lnTo>
                  <a:pt x="0" y="25115"/>
                </a:lnTo>
                <a:lnTo>
                  <a:pt x="169449" y="579790"/>
                </a:lnTo>
                <a:lnTo>
                  <a:pt x="163210" y="0"/>
                </a:lnTo>
                <a:close/>
              </a:path>
            </a:pathLst>
          </a:custGeom>
          <a:solidFill>
            <a:srgbClr val="1DB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844711" y="5498743"/>
            <a:ext cx="169545" cy="580390"/>
          </a:xfrm>
          <a:custGeom>
            <a:avLst/>
            <a:gdLst/>
            <a:ahLst/>
            <a:cxnLst/>
            <a:rect l="l" t="t" r="r" b="b"/>
            <a:pathLst>
              <a:path w="169545" h="580389">
                <a:moveTo>
                  <a:pt x="0" y="25116"/>
                </a:moveTo>
                <a:lnTo>
                  <a:pt x="36951" y="15210"/>
                </a:lnTo>
                <a:lnTo>
                  <a:pt x="74426" y="7756"/>
                </a:lnTo>
                <a:lnTo>
                  <a:pt x="112301" y="2771"/>
                </a:lnTo>
                <a:lnTo>
                  <a:pt x="150452" y="275"/>
                </a:lnTo>
                <a:lnTo>
                  <a:pt x="163210" y="0"/>
                </a:lnTo>
                <a:lnTo>
                  <a:pt x="169449" y="579791"/>
                </a:lnTo>
                <a:lnTo>
                  <a:pt x="0" y="25116"/>
                </a:lnTo>
                <a:close/>
              </a:path>
            </a:pathLst>
          </a:custGeom>
          <a:ln w="12696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132529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C43C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187370" y="6722182"/>
            <a:ext cx="68580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då</a:t>
            </a:r>
            <a:r>
              <a:rPr dirty="0" sz="700" spc="4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z="700" spc="-6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ga</a:t>
            </a:r>
            <a:endParaRPr sz="7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915711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6" y="23080"/>
                </a:lnTo>
              </a:path>
            </a:pathLst>
          </a:custGeom>
          <a:ln w="47431">
            <a:solidFill>
              <a:srgbClr val="DC8A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7109897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6" y="23080"/>
                </a:lnTo>
              </a:path>
            </a:pathLst>
          </a:custGeom>
          <a:ln w="47431">
            <a:solidFill>
              <a:srgbClr val="5F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7304085" y="6757506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1DB4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906182" y="4673041"/>
            <a:ext cx="4130040" cy="76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k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ur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80"/>
              </a:spcBef>
            </a:pPr>
            <a:r>
              <a:rPr dirty="0" sz="900" spc="-5" i="1">
                <a:latin typeface="Arial"/>
                <a:cs typeface="Arial"/>
              </a:rPr>
              <a:t>”</a:t>
            </a:r>
            <a:r>
              <a:rPr dirty="0" sz="900" spc="-15" i="1">
                <a:latin typeface="Arial"/>
                <a:cs typeface="Arial"/>
              </a:rPr>
              <a:t>A</a:t>
            </a:r>
            <a:r>
              <a:rPr dirty="0" sz="900" spc="-10" i="1">
                <a:latin typeface="Arial"/>
                <a:cs typeface="Arial"/>
              </a:rPr>
              <a:t>t</a:t>
            </a:r>
            <a:r>
              <a:rPr dirty="0" sz="900" spc="-5" i="1">
                <a:latin typeface="Arial"/>
                <a:cs typeface="Arial"/>
              </a:rPr>
              <a:t>t</a:t>
            </a:r>
            <a:r>
              <a:rPr dirty="0" sz="900" spc="-10" i="1">
                <a:latin typeface="Arial"/>
                <a:cs typeface="Arial"/>
              </a:rPr>
              <a:t> h</a:t>
            </a:r>
            <a:r>
              <a:rPr dirty="0" sz="900" i="1">
                <a:latin typeface="Arial"/>
                <a:cs typeface="Arial"/>
              </a:rPr>
              <a:t>a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e</a:t>
            </a:r>
            <a:r>
              <a:rPr dirty="0" sz="900" i="1">
                <a:latin typeface="Arial"/>
                <a:cs typeface="Arial"/>
              </a:rPr>
              <a:t>n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</a:t>
            </a:r>
            <a:r>
              <a:rPr dirty="0" sz="900" spc="-10" i="1">
                <a:latin typeface="Arial"/>
                <a:cs typeface="Arial"/>
              </a:rPr>
              <a:t>t</a:t>
            </a:r>
            <a:r>
              <a:rPr dirty="0" sz="900" spc="-10" i="1">
                <a:latin typeface="Arial"/>
                <a:cs typeface="Arial"/>
              </a:rPr>
              <a:t>a</a:t>
            </a:r>
            <a:r>
              <a:rPr dirty="0" sz="900" spc="-5" i="1">
                <a:latin typeface="Arial"/>
                <a:cs typeface="Arial"/>
              </a:rPr>
              <a:t>r</a:t>
            </a:r>
            <a:r>
              <a:rPr dirty="0" sz="900" i="1">
                <a:latin typeface="Arial"/>
                <a:cs typeface="Arial"/>
              </a:rPr>
              <a:t>k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5" i="1">
                <a:latin typeface="Arial"/>
                <a:cs typeface="Arial"/>
              </a:rPr>
              <a:t>l</a:t>
            </a:r>
            <a:r>
              <a:rPr dirty="0" sz="900" spc="-10" i="1">
                <a:latin typeface="Arial"/>
                <a:cs typeface="Arial"/>
              </a:rPr>
              <a:t>eda</a:t>
            </a:r>
            <a:r>
              <a:rPr dirty="0" sz="900" spc="-5" i="1">
                <a:latin typeface="Arial"/>
                <a:cs typeface="Arial"/>
              </a:rPr>
              <a:t>r</a:t>
            </a:r>
            <a:r>
              <a:rPr dirty="0" sz="900" i="1">
                <a:latin typeface="Arial"/>
                <a:cs typeface="Arial"/>
              </a:rPr>
              <a:t>e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so</a:t>
            </a:r>
            <a:r>
              <a:rPr dirty="0" sz="900" i="1">
                <a:latin typeface="Arial"/>
                <a:cs typeface="Arial"/>
              </a:rPr>
              <a:t>m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5" i="1">
                <a:latin typeface="Arial"/>
                <a:cs typeface="Arial"/>
              </a:rPr>
              <a:t>i</a:t>
            </a:r>
            <a:r>
              <a:rPr dirty="0" sz="900" spc="-10" i="1">
                <a:latin typeface="Arial"/>
                <a:cs typeface="Arial"/>
              </a:rPr>
              <a:t>n</a:t>
            </a:r>
            <a:r>
              <a:rPr dirty="0" sz="900" spc="-10" i="1">
                <a:latin typeface="Arial"/>
                <a:cs typeface="Arial"/>
              </a:rPr>
              <a:t>t</a:t>
            </a:r>
            <a:r>
              <a:rPr dirty="0" sz="900" i="1">
                <a:latin typeface="Arial"/>
                <a:cs typeface="Arial"/>
              </a:rPr>
              <a:t>e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behöve</a:t>
            </a:r>
            <a:r>
              <a:rPr dirty="0" sz="900" i="1">
                <a:latin typeface="Arial"/>
                <a:cs typeface="Arial"/>
              </a:rPr>
              <a:t>r</a:t>
            </a:r>
            <a:r>
              <a:rPr dirty="0" sz="900" spc="-10" i="1">
                <a:latin typeface="Arial"/>
                <a:cs typeface="Arial"/>
              </a:rPr>
              <a:t> bekym</a:t>
            </a:r>
            <a:r>
              <a:rPr dirty="0" sz="900" spc="-5" i="1">
                <a:latin typeface="Arial"/>
                <a:cs typeface="Arial"/>
              </a:rPr>
              <a:t>r</a:t>
            </a:r>
            <a:r>
              <a:rPr dirty="0" sz="900" i="1">
                <a:latin typeface="Arial"/>
                <a:cs typeface="Arial"/>
              </a:rPr>
              <a:t>a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s</a:t>
            </a:r>
            <a:r>
              <a:rPr dirty="0" sz="900" spc="-5" i="1">
                <a:latin typeface="Arial"/>
                <a:cs typeface="Arial"/>
              </a:rPr>
              <a:t>i</a:t>
            </a:r>
            <a:r>
              <a:rPr dirty="0" sz="900" i="1">
                <a:latin typeface="Arial"/>
                <a:cs typeface="Arial"/>
              </a:rPr>
              <a:t>g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o</a:t>
            </a:r>
            <a:r>
              <a:rPr dirty="0" sz="900" i="1">
                <a:latin typeface="Arial"/>
                <a:cs typeface="Arial"/>
              </a:rPr>
              <a:t>m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5" i="1">
                <a:latin typeface="Arial"/>
                <a:cs typeface="Arial"/>
              </a:rPr>
              <a:t>ri</a:t>
            </a:r>
            <a:r>
              <a:rPr dirty="0" sz="900" spc="-10" i="1">
                <a:latin typeface="Arial"/>
                <a:cs typeface="Arial"/>
              </a:rPr>
              <a:t>ksda</a:t>
            </a:r>
            <a:r>
              <a:rPr dirty="0" sz="900" i="1">
                <a:latin typeface="Arial"/>
                <a:cs typeface="Arial"/>
              </a:rPr>
              <a:t>g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oc</a:t>
            </a:r>
            <a:r>
              <a:rPr dirty="0" sz="900" i="1">
                <a:latin typeface="Arial"/>
                <a:cs typeface="Arial"/>
              </a:rPr>
              <a:t>h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po</a:t>
            </a:r>
            <a:r>
              <a:rPr dirty="0" sz="900" spc="-5" i="1">
                <a:latin typeface="Arial"/>
                <a:cs typeface="Arial"/>
              </a:rPr>
              <a:t>li</a:t>
            </a:r>
            <a:r>
              <a:rPr dirty="0" sz="900" spc="-10" i="1">
                <a:latin typeface="Arial"/>
                <a:cs typeface="Arial"/>
              </a:rPr>
              <a:t>t</a:t>
            </a:r>
            <a:r>
              <a:rPr dirty="0" sz="900" spc="-5" i="1">
                <a:latin typeface="Arial"/>
                <a:cs typeface="Arial"/>
              </a:rPr>
              <a:t>i</a:t>
            </a:r>
            <a:r>
              <a:rPr dirty="0" sz="900" spc="-10" i="1">
                <a:latin typeface="Arial"/>
                <a:cs typeface="Arial"/>
              </a:rPr>
              <a:t>sk</a:t>
            </a:r>
            <a:r>
              <a:rPr dirty="0" sz="900" i="1">
                <a:latin typeface="Arial"/>
                <a:cs typeface="Arial"/>
              </a:rPr>
              <a:t>a</a:t>
            </a:r>
            <a:r>
              <a:rPr dirty="0" sz="900" spc="-15" i="1">
                <a:latin typeface="Arial"/>
                <a:cs typeface="Arial"/>
              </a:rPr>
              <a:t> </a:t>
            </a:r>
            <a:r>
              <a:rPr dirty="0" sz="900" spc="-10" i="1">
                <a:latin typeface="Arial"/>
                <a:cs typeface="Arial"/>
              </a:rPr>
              <a:t>va</a:t>
            </a:r>
            <a:r>
              <a:rPr dirty="0" sz="900" spc="-5" i="1">
                <a:latin typeface="Arial"/>
                <a:cs typeface="Arial"/>
              </a:rPr>
              <a:t>l</a:t>
            </a:r>
            <a:r>
              <a:rPr dirty="0" sz="900" i="1">
                <a:latin typeface="Arial"/>
                <a:cs typeface="Arial"/>
              </a:rPr>
              <a:t>”</a:t>
            </a:r>
            <a:endParaRPr sz="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Times New Roman"/>
              <a:cs typeface="Times New Roman"/>
            </a:endParaRPr>
          </a:p>
          <a:p>
            <a:pPr marL="764540">
              <a:lnSpc>
                <a:spcPct val="100000"/>
              </a:lnSpc>
              <a:tabLst>
                <a:tab pos="2935605" algn="l"/>
              </a:tabLst>
            </a:pPr>
            <a:r>
              <a:rPr dirty="0" sz="1400" spc="25">
                <a:latin typeface="Arial"/>
                <a:cs typeface="Arial"/>
              </a:rPr>
              <a:t>56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6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</a:t>
            </a:r>
            <a:r>
              <a:rPr dirty="0" sz="1400">
                <a:latin typeface="Arial"/>
                <a:cs typeface="Arial"/>
              </a:rPr>
              <a:t>r	</a:t>
            </a:r>
            <a:r>
              <a:rPr dirty="0" sz="1400" spc="25">
                <a:latin typeface="Arial"/>
                <a:cs typeface="Arial"/>
              </a:rPr>
              <a:t>16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2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år</a:t>
            </a:r>
            <a:endParaRPr sz="1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154913" y="6090952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98597" y="6078760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21%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682607" y="5789200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14%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869831" y="5716048"/>
            <a:ext cx="20447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6970552" y="6722182"/>
            <a:ext cx="971550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b</a:t>
            </a:r>
            <a:r>
              <a:rPr dirty="0" sz="700" spc="65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8331382" y="6924464"/>
            <a:ext cx="1755775" cy="10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Kä</a:t>
            </a:r>
            <a:r>
              <a:rPr dirty="0" sz="600" spc="-10">
                <a:solidFill>
                  <a:srgbClr val="7F7F7F"/>
                </a:solidFill>
                <a:latin typeface="Arial"/>
                <a:cs typeface="Arial"/>
              </a:rPr>
              <a:t>ll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dirty="0" sz="600" spc="-5">
                <a:solidFill>
                  <a:srgbClr val="7F7F7F"/>
                </a:solidFill>
                <a:latin typeface="Arial"/>
                <a:cs typeface="Arial"/>
              </a:rPr>
              <a:t>: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 Ka</a:t>
            </a:r>
            <a:r>
              <a:rPr dirty="0" sz="600" spc="-1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600" spc="-5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dirty="0" sz="60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3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dirty="0" sz="600" spc="-2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dirty="0" sz="600" spc="-3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2018</a:t>
            </a:r>
            <a:r>
              <a:rPr dirty="0" sz="600" spc="-5">
                <a:solidFill>
                  <a:srgbClr val="7F7F7F"/>
                </a:solidFill>
                <a:latin typeface="Arial"/>
                <a:cs typeface="Arial"/>
              </a:rPr>
              <a:t>,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gondagen</a:t>
            </a:r>
            <a:r>
              <a:rPr dirty="0" sz="600" spc="-5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dirty="0" sz="600" spc="-3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600" spc="-35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edbo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 spc="-25">
                <a:solidFill>
                  <a:srgbClr val="7F7F7F"/>
                </a:solidFill>
                <a:latin typeface="Arial"/>
                <a:cs typeface="Arial"/>
              </a:rPr>
              <a:t>ga</a:t>
            </a:r>
            <a:r>
              <a:rPr dirty="0" sz="600" spc="-15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dirty="0" sz="60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6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769247" y="6081808"/>
            <a:ext cx="66103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</a:pPr>
            <a:r>
              <a:rPr dirty="0" sz="1000" spc="-25">
                <a:solidFill>
                  <a:srgbClr val="7F8600"/>
                </a:solidFill>
                <a:latin typeface="Arial"/>
                <a:cs typeface="Arial"/>
              </a:rPr>
              <a:t>U</a:t>
            </a:r>
            <a:r>
              <a:rPr dirty="0" sz="1000" spc="-15">
                <a:solidFill>
                  <a:srgbClr val="7F8600"/>
                </a:solidFill>
                <a:latin typeface="Arial"/>
                <a:cs typeface="Arial"/>
              </a:rPr>
              <a:t>t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7F8600"/>
                </a:solidFill>
                <a:latin typeface="Arial"/>
                <a:cs typeface="Arial"/>
              </a:rPr>
              <a:t>m</a:t>
            </a:r>
            <a:r>
              <a:rPr dirty="0" sz="1000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1000">
                <a:solidFill>
                  <a:srgbClr val="7F86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eu</a:t>
            </a:r>
            <a:r>
              <a:rPr dirty="0" sz="1000" spc="-15">
                <a:solidFill>
                  <a:srgbClr val="7F8600"/>
                </a:solidFill>
                <a:latin typeface="Arial"/>
                <a:cs typeface="Arial"/>
              </a:rPr>
              <a:t>r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ope</a:t>
            </a:r>
            <a:r>
              <a:rPr dirty="0" sz="1000" spc="-5">
                <a:solidFill>
                  <a:srgbClr val="7F8600"/>
                </a:solidFill>
                <a:latin typeface="Arial"/>
                <a:cs typeface="Arial"/>
              </a:rPr>
              <a:t>i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sk</a:t>
            </a:r>
            <a:r>
              <a:rPr dirty="0" sz="1000" spc="-25">
                <a:solidFill>
                  <a:srgbClr val="7F8600"/>
                </a:solidFill>
                <a:latin typeface="Arial"/>
                <a:cs typeface="Arial"/>
              </a:rPr>
              <a:t>a:</a:t>
            </a:r>
            <a:r>
              <a:rPr dirty="0" sz="1000" spc="-25">
                <a:solidFill>
                  <a:srgbClr val="7F8600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8600"/>
                </a:solidFill>
                <a:latin typeface="Arial"/>
                <a:cs typeface="Arial"/>
              </a:rPr>
              <a:t>40%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858202" y="5475256"/>
            <a:ext cx="4851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35">
                <a:solidFill>
                  <a:srgbClr val="C43C6E"/>
                </a:solidFill>
                <a:latin typeface="Arial"/>
                <a:cs typeface="Arial"/>
              </a:rPr>
              <a:t>S</a:t>
            </a:r>
            <a:r>
              <a:rPr dirty="0" sz="1000" spc="-25">
                <a:solidFill>
                  <a:srgbClr val="C43C6E"/>
                </a:solidFill>
                <a:latin typeface="Arial"/>
                <a:cs typeface="Arial"/>
              </a:rPr>
              <a:t>v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e</a:t>
            </a:r>
            <a:r>
              <a:rPr dirty="0" sz="1000" spc="-10">
                <a:solidFill>
                  <a:srgbClr val="C43C6E"/>
                </a:solidFill>
                <a:latin typeface="Arial"/>
                <a:cs typeface="Arial"/>
              </a:rPr>
              <a:t>ri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ge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-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f</a:t>
            </a:r>
            <a:r>
              <a:rPr dirty="0" sz="1000" spc="-30">
                <a:solidFill>
                  <a:srgbClr val="C43C6E"/>
                </a:solidFill>
                <a:latin typeface="Arial"/>
                <a:cs typeface="Arial"/>
              </a:rPr>
              <a:t>ö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dd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a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C43C6E"/>
                </a:solidFill>
                <a:latin typeface="Arial"/>
                <a:cs typeface="Arial"/>
              </a:rPr>
              <a:t>23%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594350" y="43624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905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5753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16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00095" y="1550502"/>
            <a:ext cx="399415" cy="577850"/>
          </a:xfrm>
          <a:custGeom>
            <a:avLst/>
            <a:gdLst/>
            <a:ahLst/>
            <a:cxnLst/>
            <a:rect l="l" t="t" r="r" b="b"/>
            <a:pathLst>
              <a:path w="399414" h="577850">
                <a:moveTo>
                  <a:pt x="0" y="0"/>
                </a:moveTo>
                <a:lnTo>
                  <a:pt x="0" y="577502"/>
                </a:lnTo>
                <a:lnTo>
                  <a:pt x="399225" y="159012"/>
                </a:lnTo>
                <a:lnTo>
                  <a:pt x="365891" y="129753"/>
                </a:lnTo>
                <a:lnTo>
                  <a:pt x="330619" y="103274"/>
                </a:lnTo>
                <a:lnTo>
                  <a:pt x="293588" y="79646"/>
                </a:lnTo>
                <a:lnTo>
                  <a:pt x="254975" y="58939"/>
                </a:lnTo>
                <a:lnTo>
                  <a:pt x="214957" y="41224"/>
                </a:lnTo>
                <a:lnTo>
                  <a:pt x="173711" y="26572"/>
                </a:lnTo>
                <a:lnTo>
                  <a:pt x="131416" y="15052"/>
                </a:lnTo>
                <a:lnTo>
                  <a:pt x="88247" y="6737"/>
                </a:lnTo>
                <a:lnTo>
                  <a:pt x="44382" y="1696"/>
                </a:lnTo>
                <a:lnTo>
                  <a:pt x="0" y="0"/>
                </a:lnTo>
                <a:close/>
              </a:path>
            </a:pathLst>
          </a:custGeom>
          <a:solidFill>
            <a:srgbClr val="C43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00095" y="1709516"/>
            <a:ext cx="579755" cy="979169"/>
          </a:xfrm>
          <a:custGeom>
            <a:avLst/>
            <a:gdLst/>
            <a:ahLst/>
            <a:cxnLst/>
            <a:rect l="l" t="t" r="r" b="b"/>
            <a:pathLst>
              <a:path w="579754" h="979169">
                <a:moveTo>
                  <a:pt x="399225" y="0"/>
                </a:moveTo>
                <a:lnTo>
                  <a:pt x="0" y="418487"/>
                </a:lnTo>
                <a:lnTo>
                  <a:pt x="140545" y="978739"/>
                </a:lnTo>
                <a:lnTo>
                  <a:pt x="156468" y="974529"/>
                </a:lnTo>
                <a:lnTo>
                  <a:pt x="203271" y="959276"/>
                </a:lnTo>
                <a:lnTo>
                  <a:pt x="248446" y="940190"/>
                </a:lnTo>
                <a:lnTo>
                  <a:pt x="291765" y="917406"/>
                </a:lnTo>
                <a:lnTo>
                  <a:pt x="332999" y="891056"/>
                </a:lnTo>
                <a:lnTo>
                  <a:pt x="371918" y="861273"/>
                </a:lnTo>
                <a:lnTo>
                  <a:pt x="408294" y="828191"/>
                </a:lnTo>
                <a:lnTo>
                  <a:pt x="451166" y="780811"/>
                </a:lnTo>
                <a:lnTo>
                  <a:pt x="479077" y="743364"/>
                </a:lnTo>
                <a:lnTo>
                  <a:pt x="503552" y="704320"/>
                </a:lnTo>
                <a:lnTo>
                  <a:pt x="524599" y="663890"/>
                </a:lnTo>
                <a:lnTo>
                  <a:pt x="542220" y="622285"/>
                </a:lnTo>
                <a:lnTo>
                  <a:pt x="556423" y="579714"/>
                </a:lnTo>
                <a:lnTo>
                  <a:pt x="567212" y="536387"/>
                </a:lnTo>
                <a:lnTo>
                  <a:pt x="574593" y="492515"/>
                </a:lnTo>
                <a:lnTo>
                  <a:pt x="578570" y="448308"/>
                </a:lnTo>
                <a:lnTo>
                  <a:pt x="579149" y="403976"/>
                </a:lnTo>
                <a:lnTo>
                  <a:pt x="576336" y="359729"/>
                </a:lnTo>
                <a:lnTo>
                  <a:pt x="570135" y="315777"/>
                </a:lnTo>
                <a:lnTo>
                  <a:pt x="560553" y="272330"/>
                </a:lnTo>
                <a:lnTo>
                  <a:pt x="547594" y="229598"/>
                </a:lnTo>
                <a:lnTo>
                  <a:pt x="531263" y="187792"/>
                </a:lnTo>
                <a:lnTo>
                  <a:pt x="511567" y="147122"/>
                </a:lnTo>
                <a:lnTo>
                  <a:pt x="488509" y="107798"/>
                </a:lnTo>
                <a:lnTo>
                  <a:pt x="462096" y="70029"/>
                </a:lnTo>
                <a:lnTo>
                  <a:pt x="432333" y="34026"/>
                </a:lnTo>
                <a:lnTo>
                  <a:pt x="399225" y="0"/>
                </a:lnTo>
                <a:close/>
              </a:path>
            </a:pathLst>
          </a:custGeom>
          <a:solidFill>
            <a:srgbClr val="DC8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00095" y="1709516"/>
            <a:ext cx="579755" cy="979169"/>
          </a:xfrm>
          <a:custGeom>
            <a:avLst/>
            <a:gdLst/>
            <a:ahLst/>
            <a:cxnLst/>
            <a:rect l="l" t="t" r="r" b="b"/>
            <a:pathLst>
              <a:path w="579754" h="979169">
                <a:moveTo>
                  <a:pt x="399226" y="0"/>
                </a:moveTo>
                <a:lnTo>
                  <a:pt x="432333" y="34026"/>
                </a:lnTo>
                <a:lnTo>
                  <a:pt x="462096" y="70029"/>
                </a:lnTo>
                <a:lnTo>
                  <a:pt x="488509" y="107798"/>
                </a:lnTo>
                <a:lnTo>
                  <a:pt x="511567" y="147122"/>
                </a:lnTo>
                <a:lnTo>
                  <a:pt x="531263" y="187792"/>
                </a:lnTo>
                <a:lnTo>
                  <a:pt x="547594" y="229598"/>
                </a:lnTo>
                <a:lnTo>
                  <a:pt x="560553" y="272330"/>
                </a:lnTo>
                <a:lnTo>
                  <a:pt x="570135" y="315777"/>
                </a:lnTo>
                <a:lnTo>
                  <a:pt x="576336" y="359729"/>
                </a:lnTo>
                <a:lnTo>
                  <a:pt x="579149" y="403976"/>
                </a:lnTo>
                <a:lnTo>
                  <a:pt x="578570" y="448308"/>
                </a:lnTo>
                <a:lnTo>
                  <a:pt x="574592" y="492515"/>
                </a:lnTo>
                <a:lnTo>
                  <a:pt x="567212" y="536387"/>
                </a:lnTo>
                <a:lnTo>
                  <a:pt x="556423" y="579714"/>
                </a:lnTo>
                <a:lnTo>
                  <a:pt x="542220" y="622285"/>
                </a:lnTo>
                <a:lnTo>
                  <a:pt x="524599" y="663890"/>
                </a:lnTo>
                <a:lnTo>
                  <a:pt x="503552" y="704320"/>
                </a:lnTo>
                <a:lnTo>
                  <a:pt x="479077" y="743364"/>
                </a:lnTo>
                <a:lnTo>
                  <a:pt x="451166" y="780812"/>
                </a:lnTo>
                <a:lnTo>
                  <a:pt x="419815" y="816454"/>
                </a:lnTo>
                <a:lnTo>
                  <a:pt x="384337" y="850606"/>
                </a:lnTo>
                <a:lnTo>
                  <a:pt x="346240" y="881504"/>
                </a:lnTo>
                <a:lnTo>
                  <a:pt x="305753" y="909013"/>
                </a:lnTo>
                <a:lnTo>
                  <a:pt x="263103" y="933001"/>
                </a:lnTo>
                <a:lnTo>
                  <a:pt x="218521" y="953334"/>
                </a:lnTo>
                <a:lnTo>
                  <a:pt x="172236" y="969879"/>
                </a:lnTo>
                <a:lnTo>
                  <a:pt x="140545" y="978739"/>
                </a:lnTo>
                <a:lnTo>
                  <a:pt x="0" y="418488"/>
                </a:lnTo>
                <a:lnTo>
                  <a:pt x="399226" y="0"/>
                </a:lnTo>
                <a:close/>
              </a:path>
            </a:pathLst>
          </a:custGeom>
          <a:ln w="1268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220756" y="1743380"/>
            <a:ext cx="720090" cy="962660"/>
          </a:xfrm>
          <a:custGeom>
            <a:avLst/>
            <a:gdLst/>
            <a:ahLst/>
            <a:cxnLst/>
            <a:rect l="l" t="t" r="r" b="b"/>
            <a:pathLst>
              <a:path w="720089" h="962660">
                <a:moveTo>
                  <a:pt x="147190" y="0"/>
                </a:moveTo>
                <a:lnTo>
                  <a:pt x="111243" y="44352"/>
                </a:lnTo>
                <a:lnTo>
                  <a:pt x="80142" y="91546"/>
                </a:lnTo>
                <a:lnTo>
                  <a:pt x="53983" y="141191"/>
                </a:lnTo>
                <a:lnTo>
                  <a:pt x="32861" y="192899"/>
                </a:lnTo>
                <a:lnTo>
                  <a:pt x="16873" y="246283"/>
                </a:lnTo>
                <a:lnTo>
                  <a:pt x="6116" y="300953"/>
                </a:lnTo>
                <a:lnTo>
                  <a:pt x="685" y="356520"/>
                </a:lnTo>
                <a:lnTo>
                  <a:pt x="0" y="384623"/>
                </a:lnTo>
                <a:lnTo>
                  <a:pt x="677" y="412597"/>
                </a:lnTo>
                <a:lnTo>
                  <a:pt x="6187" y="468795"/>
                </a:lnTo>
                <a:lnTo>
                  <a:pt x="17312" y="524725"/>
                </a:lnTo>
                <a:lnTo>
                  <a:pt x="30702" y="570210"/>
                </a:lnTo>
                <a:lnTo>
                  <a:pt x="47465" y="613767"/>
                </a:lnTo>
                <a:lnTo>
                  <a:pt x="67421" y="655288"/>
                </a:lnTo>
                <a:lnTo>
                  <a:pt x="90388" y="694665"/>
                </a:lnTo>
                <a:lnTo>
                  <a:pt x="116186" y="731790"/>
                </a:lnTo>
                <a:lnTo>
                  <a:pt x="144633" y="766555"/>
                </a:lnTo>
                <a:lnTo>
                  <a:pt x="175550" y="798851"/>
                </a:lnTo>
                <a:lnTo>
                  <a:pt x="208755" y="828571"/>
                </a:lnTo>
                <a:lnTo>
                  <a:pt x="244068" y="855605"/>
                </a:lnTo>
                <a:lnTo>
                  <a:pt x="281307" y="879848"/>
                </a:lnTo>
                <a:lnTo>
                  <a:pt x="320292" y="901189"/>
                </a:lnTo>
                <a:lnTo>
                  <a:pt x="360842" y="919521"/>
                </a:lnTo>
                <a:lnTo>
                  <a:pt x="402776" y="934736"/>
                </a:lnTo>
                <a:lnTo>
                  <a:pt x="445913" y="946725"/>
                </a:lnTo>
                <a:lnTo>
                  <a:pt x="490073" y="955381"/>
                </a:lnTo>
                <a:lnTo>
                  <a:pt x="535075" y="960595"/>
                </a:lnTo>
                <a:lnTo>
                  <a:pt x="580738" y="962260"/>
                </a:lnTo>
                <a:lnTo>
                  <a:pt x="626881" y="960267"/>
                </a:lnTo>
                <a:lnTo>
                  <a:pt x="673323" y="954508"/>
                </a:lnTo>
                <a:lnTo>
                  <a:pt x="719884" y="944874"/>
                </a:lnTo>
                <a:lnTo>
                  <a:pt x="579338" y="384623"/>
                </a:lnTo>
                <a:lnTo>
                  <a:pt x="147190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220754" y="1743381"/>
            <a:ext cx="720090" cy="962660"/>
          </a:xfrm>
          <a:custGeom>
            <a:avLst/>
            <a:gdLst/>
            <a:ahLst/>
            <a:cxnLst/>
            <a:rect l="l" t="t" r="r" b="b"/>
            <a:pathLst>
              <a:path w="720089" h="962660">
                <a:moveTo>
                  <a:pt x="719886" y="944874"/>
                </a:moveTo>
                <a:lnTo>
                  <a:pt x="673325" y="954507"/>
                </a:lnTo>
                <a:lnTo>
                  <a:pt x="626883" y="960266"/>
                </a:lnTo>
                <a:lnTo>
                  <a:pt x="580740" y="962259"/>
                </a:lnTo>
                <a:lnTo>
                  <a:pt x="535077" y="960595"/>
                </a:lnTo>
                <a:lnTo>
                  <a:pt x="490075" y="955380"/>
                </a:lnTo>
                <a:lnTo>
                  <a:pt x="445915" y="946724"/>
                </a:lnTo>
                <a:lnTo>
                  <a:pt x="402778" y="934735"/>
                </a:lnTo>
                <a:lnTo>
                  <a:pt x="360844" y="919520"/>
                </a:lnTo>
                <a:lnTo>
                  <a:pt x="320294" y="901188"/>
                </a:lnTo>
                <a:lnTo>
                  <a:pt x="281309" y="879847"/>
                </a:lnTo>
                <a:lnTo>
                  <a:pt x="244070" y="855605"/>
                </a:lnTo>
                <a:lnTo>
                  <a:pt x="208757" y="828570"/>
                </a:lnTo>
                <a:lnTo>
                  <a:pt x="175552" y="798850"/>
                </a:lnTo>
                <a:lnTo>
                  <a:pt x="144636" y="766554"/>
                </a:lnTo>
                <a:lnTo>
                  <a:pt x="116188" y="731790"/>
                </a:lnTo>
                <a:lnTo>
                  <a:pt x="90390" y="694665"/>
                </a:lnTo>
                <a:lnTo>
                  <a:pt x="67423" y="655288"/>
                </a:lnTo>
                <a:lnTo>
                  <a:pt x="47468" y="613767"/>
                </a:lnTo>
                <a:lnTo>
                  <a:pt x="30705" y="570210"/>
                </a:lnTo>
                <a:lnTo>
                  <a:pt x="17315" y="524725"/>
                </a:lnTo>
                <a:lnTo>
                  <a:pt x="6189" y="468795"/>
                </a:lnTo>
                <a:lnTo>
                  <a:pt x="679" y="412597"/>
                </a:lnTo>
                <a:lnTo>
                  <a:pt x="0" y="384519"/>
                </a:lnTo>
                <a:lnTo>
                  <a:pt x="688" y="356520"/>
                </a:lnTo>
                <a:lnTo>
                  <a:pt x="6118" y="300952"/>
                </a:lnTo>
                <a:lnTo>
                  <a:pt x="16876" y="246282"/>
                </a:lnTo>
                <a:lnTo>
                  <a:pt x="32863" y="192899"/>
                </a:lnTo>
                <a:lnTo>
                  <a:pt x="53985" y="141190"/>
                </a:lnTo>
                <a:lnTo>
                  <a:pt x="80145" y="91545"/>
                </a:lnTo>
                <a:lnTo>
                  <a:pt x="111246" y="44352"/>
                </a:lnTo>
                <a:lnTo>
                  <a:pt x="147192" y="0"/>
                </a:lnTo>
                <a:lnTo>
                  <a:pt x="579341" y="384623"/>
                </a:lnTo>
                <a:lnTo>
                  <a:pt x="719886" y="944874"/>
                </a:lnTo>
                <a:close/>
              </a:path>
            </a:pathLst>
          </a:custGeom>
          <a:ln w="126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367948" y="1550502"/>
            <a:ext cx="432434" cy="577850"/>
          </a:xfrm>
          <a:custGeom>
            <a:avLst/>
            <a:gdLst/>
            <a:ahLst/>
            <a:cxnLst/>
            <a:rect l="l" t="t" r="r" b="b"/>
            <a:pathLst>
              <a:path w="432435" h="577850">
                <a:moveTo>
                  <a:pt x="432147" y="0"/>
                </a:moveTo>
                <a:lnTo>
                  <a:pt x="382912" y="2087"/>
                </a:lnTo>
                <a:lnTo>
                  <a:pt x="334383" y="8278"/>
                </a:lnTo>
                <a:lnTo>
                  <a:pt x="286797" y="18468"/>
                </a:lnTo>
                <a:lnTo>
                  <a:pt x="240392" y="32551"/>
                </a:lnTo>
                <a:lnTo>
                  <a:pt x="195403" y="50420"/>
                </a:lnTo>
                <a:lnTo>
                  <a:pt x="152068" y="71971"/>
                </a:lnTo>
                <a:lnTo>
                  <a:pt x="110624" y="97099"/>
                </a:lnTo>
                <a:lnTo>
                  <a:pt x="71306" y="125696"/>
                </a:lnTo>
                <a:lnTo>
                  <a:pt x="34353" y="157658"/>
                </a:lnTo>
                <a:lnTo>
                  <a:pt x="0" y="192878"/>
                </a:lnTo>
                <a:lnTo>
                  <a:pt x="432146" y="577502"/>
                </a:lnTo>
                <a:lnTo>
                  <a:pt x="432147" y="0"/>
                </a:lnTo>
                <a:close/>
              </a:path>
            </a:pathLst>
          </a:custGeom>
          <a:solidFill>
            <a:srgbClr val="1DB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67947" y="1550501"/>
            <a:ext cx="432434" cy="577850"/>
          </a:xfrm>
          <a:custGeom>
            <a:avLst/>
            <a:gdLst/>
            <a:ahLst/>
            <a:cxnLst/>
            <a:rect l="l" t="t" r="r" b="b"/>
            <a:pathLst>
              <a:path w="432435" h="577850">
                <a:moveTo>
                  <a:pt x="0" y="192879"/>
                </a:moveTo>
                <a:lnTo>
                  <a:pt x="34353" y="157658"/>
                </a:lnTo>
                <a:lnTo>
                  <a:pt x="71307" y="125696"/>
                </a:lnTo>
                <a:lnTo>
                  <a:pt x="110624" y="97099"/>
                </a:lnTo>
                <a:lnTo>
                  <a:pt x="152069" y="71972"/>
                </a:lnTo>
                <a:lnTo>
                  <a:pt x="195404" y="50420"/>
                </a:lnTo>
                <a:lnTo>
                  <a:pt x="240392" y="32551"/>
                </a:lnTo>
                <a:lnTo>
                  <a:pt x="286797" y="18468"/>
                </a:lnTo>
                <a:lnTo>
                  <a:pt x="334383" y="8278"/>
                </a:lnTo>
                <a:lnTo>
                  <a:pt x="382912" y="2087"/>
                </a:lnTo>
                <a:lnTo>
                  <a:pt x="432147" y="0"/>
                </a:lnTo>
                <a:lnTo>
                  <a:pt x="432147" y="577503"/>
                </a:lnTo>
                <a:lnTo>
                  <a:pt x="0" y="192879"/>
                </a:lnTo>
                <a:close/>
              </a:path>
            </a:pathLst>
          </a:custGeom>
          <a:ln w="126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18981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C43C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701817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DC8A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895659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0" y="23080"/>
                </a:moveTo>
                <a:lnTo>
                  <a:pt x="46306" y="23080"/>
                </a:lnTo>
              </a:path>
            </a:pathLst>
          </a:custGeom>
          <a:ln w="47431">
            <a:solidFill>
              <a:srgbClr val="5F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89499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1DB4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594163" y="1550502"/>
            <a:ext cx="579755" cy="859155"/>
          </a:xfrm>
          <a:custGeom>
            <a:avLst/>
            <a:gdLst/>
            <a:ahLst/>
            <a:cxnLst/>
            <a:rect l="l" t="t" r="r" b="b"/>
            <a:pathLst>
              <a:path w="579755" h="859155">
                <a:moveTo>
                  <a:pt x="0" y="0"/>
                </a:moveTo>
                <a:lnTo>
                  <a:pt x="0" y="577502"/>
                </a:lnTo>
                <a:lnTo>
                  <a:pt x="505934" y="858845"/>
                </a:lnTo>
                <a:lnTo>
                  <a:pt x="526042" y="819441"/>
                </a:lnTo>
                <a:lnTo>
                  <a:pt x="543014" y="778759"/>
                </a:lnTo>
                <a:lnTo>
                  <a:pt x="556802" y="736987"/>
                </a:lnTo>
                <a:lnTo>
                  <a:pt x="567357" y="694310"/>
                </a:lnTo>
                <a:lnTo>
                  <a:pt x="574632" y="650915"/>
                </a:lnTo>
                <a:lnTo>
                  <a:pt x="578576" y="606989"/>
                </a:lnTo>
                <a:lnTo>
                  <a:pt x="579332" y="577502"/>
                </a:lnTo>
                <a:lnTo>
                  <a:pt x="577411" y="530137"/>
                </a:lnTo>
                <a:lnTo>
                  <a:pt x="571749" y="483828"/>
                </a:lnTo>
                <a:lnTo>
                  <a:pt x="562495" y="438721"/>
                </a:lnTo>
                <a:lnTo>
                  <a:pt x="549797" y="394966"/>
                </a:lnTo>
                <a:lnTo>
                  <a:pt x="533805" y="352712"/>
                </a:lnTo>
                <a:lnTo>
                  <a:pt x="514668" y="312106"/>
                </a:lnTo>
                <a:lnTo>
                  <a:pt x="492534" y="273298"/>
                </a:lnTo>
                <a:lnTo>
                  <a:pt x="467554" y="236436"/>
                </a:lnTo>
                <a:lnTo>
                  <a:pt x="439876" y="201670"/>
                </a:lnTo>
                <a:lnTo>
                  <a:pt x="409649" y="169146"/>
                </a:lnTo>
                <a:lnTo>
                  <a:pt x="377023" y="139015"/>
                </a:lnTo>
                <a:lnTo>
                  <a:pt x="342145" y="111424"/>
                </a:lnTo>
                <a:lnTo>
                  <a:pt x="305167" y="86523"/>
                </a:lnTo>
                <a:lnTo>
                  <a:pt x="266236" y="64459"/>
                </a:lnTo>
                <a:lnTo>
                  <a:pt x="225502" y="45383"/>
                </a:lnTo>
                <a:lnTo>
                  <a:pt x="183113" y="29441"/>
                </a:lnTo>
                <a:lnTo>
                  <a:pt x="139220" y="16783"/>
                </a:lnTo>
                <a:lnTo>
                  <a:pt x="93970" y="7558"/>
                </a:lnTo>
                <a:lnTo>
                  <a:pt x="47514" y="1914"/>
                </a:lnTo>
                <a:lnTo>
                  <a:pt x="0" y="0"/>
                </a:lnTo>
                <a:close/>
              </a:path>
            </a:pathLst>
          </a:custGeom>
          <a:solidFill>
            <a:srgbClr val="C43C6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095526" y="2128004"/>
            <a:ext cx="1004569" cy="577850"/>
          </a:xfrm>
          <a:custGeom>
            <a:avLst/>
            <a:gdLst/>
            <a:ahLst/>
            <a:cxnLst/>
            <a:rect l="l" t="t" r="r" b="b"/>
            <a:pathLst>
              <a:path w="1004569" h="577850">
                <a:moveTo>
                  <a:pt x="498637" y="0"/>
                </a:moveTo>
                <a:lnTo>
                  <a:pt x="0" y="294003"/>
                </a:lnTo>
                <a:lnTo>
                  <a:pt x="7996" y="307081"/>
                </a:lnTo>
                <a:lnTo>
                  <a:pt x="16324" y="319923"/>
                </a:lnTo>
                <a:lnTo>
                  <a:pt x="43241" y="356976"/>
                </a:lnTo>
                <a:lnTo>
                  <a:pt x="72935" y="391701"/>
                </a:lnTo>
                <a:lnTo>
                  <a:pt x="105253" y="423950"/>
                </a:lnTo>
                <a:lnTo>
                  <a:pt x="140039" y="453572"/>
                </a:lnTo>
                <a:lnTo>
                  <a:pt x="177141" y="480417"/>
                </a:lnTo>
                <a:lnTo>
                  <a:pt x="216402" y="504336"/>
                </a:lnTo>
                <a:lnTo>
                  <a:pt x="258832" y="525738"/>
                </a:lnTo>
                <a:lnTo>
                  <a:pt x="302161" y="543370"/>
                </a:lnTo>
                <a:lnTo>
                  <a:pt x="346186" y="557288"/>
                </a:lnTo>
                <a:lnTo>
                  <a:pt x="390704" y="567551"/>
                </a:lnTo>
                <a:lnTo>
                  <a:pt x="435513" y="574214"/>
                </a:lnTo>
                <a:lnTo>
                  <a:pt x="480410" y="577336"/>
                </a:lnTo>
                <a:lnTo>
                  <a:pt x="525191" y="576974"/>
                </a:lnTo>
                <a:lnTo>
                  <a:pt x="569655" y="573186"/>
                </a:lnTo>
                <a:lnTo>
                  <a:pt x="613597" y="566028"/>
                </a:lnTo>
                <a:lnTo>
                  <a:pt x="656816" y="555559"/>
                </a:lnTo>
                <a:lnTo>
                  <a:pt x="699108" y="541835"/>
                </a:lnTo>
                <a:lnTo>
                  <a:pt x="740270" y="524914"/>
                </a:lnTo>
                <a:lnTo>
                  <a:pt x="780101" y="504854"/>
                </a:lnTo>
                <a:lnTo>
                  <a:pt x="818396" y="481711"/>
                </a:lnTo>
                <a:lnTo>
                  <a:pt x="854953" y="455544"/>
                </a:lnTo>
                <a:lnTo>
                  <a:pt x="889570" y="426409"/>
                </a:lnTo>
                <a:lnTo>
                  <a:pt x="922042" y="394364"/>
                </a:lnTo>
                <a:lnTo>
                  <a:pt x="952169" y="359466"/>
                </a:lnTo>
                <a:lnTo>
                  <a:pt x="979746" y="321773"/>
                </a:lnTo>
                <a:lnTo>
                  <a:pt x="1004570" y="281343"/>
                </a:lnTo>
                <a:lnTo>
                  <a:pt x="498637" y="0"/>
                </a:lnTo>
                <a:close/>
              </a:path>
            </a:pathLst>
          </a:custGeom>
          <a:solidFill>
            <a:srgbClr val="DC8AA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95526" y="2128004"/>
            <a:ext cx="1004569" cy="577850"/>
          </a:xfrm>
          <a:custGeom>
            <a:avLst/>
            <a:gdLst/>
            <a:ahLst/>
            <a:cxnLst/>
            <a:rect l="l" t="t" r="r" b="b"/>
            <a:pathLst>
              <a:path w="1004569" h="577850">
                <a:moveTo>
                  <a:pt x="1004570" y="281342"/>
                </a:moveTo>
                <a:lnTo>
                  <a:pt x="979746" y="321773"/>
                </a:lnTo>
                <a:lnTo>
                  <a:pt x="952169" y="359466"/>
                </a:lnTo>
                <a:lnTo>
                  <a:pt x="922042" y="394364"/>
                </a:lnTo>
                <a:lnTo>
                  <a:pt x="889570" y="426409"/>
                </a:lnTo>
                <a:lnTo>
                  <a:pt x="854953" y="455543"/>
                </a:lnTo>
                <a:lnTo>
                  <a:pt x="818396" y="481711"/>
                </a:lnTo>
                <a:lnTo>
                  <a:pt x="780101" y="504854"/>
                </a:lnTo>
                <a:lnTo>
                  <a:pt x="740270" y="524914"/>
                </a:lnTo>
                <a:lnTo>
                  <a:pt x="699108" y="541835"/>
                </a:lnTo>
                <a:lnTo>
                  <a:pt x="656816" y="555558"/>
                </a:lnTo>
                <a:lnTo>
                  <a:pt x="613597" y="566028"/>
                </a:lnTo>
                <a:lnTo>
                  <a:pt x="569655" y="573185"/>
                </a:lnTo>
                <a:lnTo>
                  <a:pt x="525191" y="576974"/>
                </a:lnTo>
                <a:lnTo>
                  <a:pt x="480410" y="577336"/>
                </a:lnTo>
                <a:lnTo>
                  <a:pt x="435513" y="574214"/>
                </a:lnTo>
                <a:lnTo>
                  <a:pt x="390704" y="567550"/>
                </a:lnTo>
                <a:lnTo>
                  <a:pt x="346186" y="557288"/>
                </a:lnTo>
                <a:lnTo>
                  <a:pt x="302161" y="543370"/>
                </a:lnTo>
                <a:lnTo>
                  <a:pt x="258832" y="525738"/>
                </a:lnTo>
                <a:lnTo>
                  <a:pt x="216402" y="504335"/>
                </a:lnTo>
                <a:lnTo>
                  <a:pt x="177140" y="480417"/>
                </a:lnTo>
                <a:lnTo>
                  <a:pt x="140039" y="453572"/>
                </a:lnTo>
                <a:lnTo>
                  <a:pt x="105253" y="423950"/>
                </a:lnTo>
                <a:lnTo>
                  <a:pt x="72935" y="391701"/>
                </a:lnTo>
                <a:lnTo>
                  <a:pt x="43241" y="356975"/>
                </a:lnTo>
                <a:lnTo>
                  <a:pt x="16324" y="319923"/>
                </a:lnTo>
                <a:lnTo>
                  <a:pt x="0" y="294003"/>
                </a:lnTo>
                <a:lnTo>
                  <a:pt x="498637" y="0"/>
                </a:lnTo>
                <a:lnTo>
                  <a:pt x="1004570" y="281342"/>
                </a:lnTo>
                <a:close/>
              </a:path>
            </a:pathLst>
          </a:custGeom>
          <a:ln w="12669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014774" y="1643438"/>
            <a:ext cx="579755" cy="779145"/>
          </a:xfrm>
          <a:custGeom>
            <a:avLst/>
            <a:gdLst/>
            <a:ahLst/>
            <a:cxnLst/>
            <a:rect l="l" t="t" r="r" b="b"/>
            <a:pathLst>
              <a:path w="579755" h="779144">
                <a:moveTo>
                  <a:pt x="264220" y="0"/>
                </a:moveTo>
                <a:lnTo>
                  <a:pt x="226471" y="26555"/>
                </a:lnTo>
                <a:lnTo>
                  <a:pt x="191463" y="55546"/>
                </a:lnTo>
                <a:lnTo>
                  <a:pt x="159240" y="86784"/>
                </a:lnTo>
                <a:lnTo>
                  <a:pt x="129847" y="120081"/>
                </a:lnTo>
                <a:lnTo>
                  <a:pt x="103328" y="155247"/>
                </a:lnTo>
                <a:lnTo>
                  <a:pt x="79728" y="192093"/>
                </a:lnTo>
                <a:lnTo>
                  <a:pt x="59092" y="230431"/>
                </a:lnTo>
                <a:lnTo>
                  <a:pt x="41463" y="270071"/>
                </a:lnTo>
                <a:lnTo>
                  <a:pt x="26887" y="310825"/>
                </a:lnTo>
                <a:lnTo>
                  <a:pt x="15409" y="352503"/>
                </a:lnTo>
                <a:lnTo>
                  <a:pt x="7071" y="394917"/>
                </a:lnTo>
                <a:lnTo>
                  <a:pt x="1920" y="437878"/>
                </a:lnTo>
                <a:lnTo>
                  <a:pt x="0" y="481196"/>
                </a:lnTo>
                <a:lnTo>
                  <a:pt x="1354" y="524683"/>
                </a:lnTo>
                <a:lnTo>
                  <a:pt x="6028" y="568151"/>
                </a:lnTo>
                <a:lnTo>
                  <a:pt x="14067" y="611408"/>
                </a:lnTo>
                <a:lnTo>
                  <a:pt x="25514" y="654268"/>
                </a:lnTo>
                <a:lnTo>
                  <a:pt x="40414" y="696541"/>
                </a:lnTo>
                <a:lnTo>
                  <a:pt x="58812" y="738038"/>
                </a:lnTo>
                <a:lnTo>
                  <a:pt x="80753" y="778570"/>
                </a:lnTo>
                <a:lnTo>
                  <a:pt x="579389" y="484565"/>
                </a:lnTo>
                <a:lnTo>
                  <a:pt x="264220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4774" y="1643439"/>
            <a:ext cx="579755" cy="779145"/>
          </a:xfrm>
          <a:custGeom>
            <a:avLst/>
            <a:gdLst/>
            <a:ahLst/>
            <a:cxnLst/>
            <a:rect l="l" t="t" r="r" b="b"/>
            <a:pathLst>
              <a:path w="579755" h="779144">
                <a:moveTo>
                  <a:pt x="80753" y="778570"/>
                </a:moveTo>
                <a:lnTo>
                  <a:pt x="58812" y="738038"/>
                </a:lnTo>
                <a:lnTo>
                  <a:pt x="40414" y="696541"/>
                </a:lnTo>
                <a:lnTo>
                  <a:pt x="25514" y="654268"/>
                </a:lnTo>
                <a:lnTo>
                  <a:pt x="14067" y="611408"/>
                </a:lnTo>
                <a:lnTo>
                  <a:pt x="6028" y="568150"/>
                </a:lnTo>
                <a:lnTo>
                  <a:pt x="1354" y="524683"/>
                </a:lnTo>
                <a:lnTo>
                  <a:pt x="0" y="481196"/>
                </a:lnTo>
                <a:lnTo>
                  <a:pt x="1920" y="437878"/>
                </a:lnTo>
                <a:lnTo>
                  <a:pt x="7071" y="394917"/>
                </a:lnTo>
                <a:lnTo>
                  <a:pt x="15409" y="352503"/>
                </a:lnTo>
                <a:lnTo>
                  <a:pt x="26887" y="310825"/>
                </a:lnTo>
                <a:lnTo>
                  <a:pt x="41463" y="270071"/>
                </a:lnTo>
                <a:lnTo>
                  <a:pt x="59092" y="230431"/>
                </a:lnTo>
                <a:lnTo>
                  <a:pt x="79728" y="192093"/>
                </a:lnTo>
                <a:lnTo>
                  <a:pt x="103328" y="155247"/>
                </a:lnTo>
                <a:lnTo>
                  <a:pt x="129847" y="120081"/>
                </a:lnTo>
                <a:lnTo>
                  <a:pt x="159240" y="86784"/>
                </a:lnTo>
                <a:lnTo>
                  <a:pt x="191463" y="55546"/>
                </a:lnTo>
                <a:lnTo>
                  <a:pt x="226472" y="26555"/>
                </a:lnTo>
                <a:lnTo>
                  <a:pt x="264221" y="0"/>
                </a:lnTo>
                <a:lnTo>
                  <a:pt x="579389" y="484565"/>
                </a:lnTo>
                <a:lnTo>
                  <a:pt x="80753" y="778570"/>
                </a:lnTo>
                <a:close/>
              </a:path>
            </a:pathLst>
          </a:custGeom>
          <a:ln w="1268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278995" y="1550502"/>
            <a:ext cx="315595" cy="577850"/>
          </a:xfrm>
          <a:custGeom>
            <a:avLst/>
            <a:gdLst/>
            <a:ahLst/>
            <a:cxnLst/>
            <a:rect l="l" t="t" r="r" b="b"/>
            <a:pathLst>
              <a:path w="315594" h="577850">
                <a:moveTo>
                  <a:pt x="315168" y="0"/>
                </a:moveTo>
                <a:lnTo>
                  <a:pt x="265040" y="2165"/>
                </a:lnTo>
                <a:lnTo>
                  <a:pt x="215503" y="8609"/>
                </a:lnTo>
                <a:lnTo>
                  <a:pt x="166823" y="19253"/>
                </a:lnTo>
                <a:lnTo>
                  <a:pt x="119270" y="34017"/>
                </a:lnTo>
                <a:lnTo>
                  <a:pt x="73109" y="52824"/>
                </a:lnTo>
                <a:lnTo>
                  <a:pt x="28610" y="75593"/>
                </a:lnTo>
                <a:lnTo>
                  <a:pt x="0" y="92936"/>
                </a:lnTo>
                <a:lnTo>
                  <a:pt x="315168" y="577502"/>
                </a:lnTo>
                <a:lnTo>
                  <a:pt x="315168" y="0"/>
                </a:lnTo>
                <a:close/>
              </a:path>
            </a:pathLst>
          </a:custGeom>
          <a:solidFill>
            <a:srgbClr val="1DB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278995" y="1550501"/>
            <a:ext cx="315595" cy="577850"/>
          </a:xfrm>
          <a:custGeom>
            <a:avLst/>
            <a:gdLst/>
            <a:ahLst/>
            <a:cxnLst/>
            <a:rect l="l" t="t" r="r" b="b"/>
            <a:pathLst>
              <a:path w="315594" h="577850">
                <a:moveTo>
                  <a:pt x="0" y="92936"/>
                </a:moveTo>
                <a:lnTo>
                  <a:pt x="43242" y="67568"/>
                </a:lnTo>
                <a:lnTo>
                  <a:pt x="88325" y="46111"/>
                </a:lnTo>
                <a:lnTo>
                  <a:pt x="134979" y="28643"/>
                </a:lnTo>
                <a:lnTo>
                  <a:pt x="182938" y="15243"/>
                </a:lnTo>
                <a:lnTo>
                  <a:pt x="231933" y="5991"/>
                </a:lnTo>
                <a:lnTo>
                  <a:pt x="281697" y="964"/>
                </a:lnTo>
                <a:lnTo>
                  <a:pt x="315168" y="0"/>
                </a:lnTo>
                <a:lnTo>
                  <a:pt x="315168" y="577502"/>
                </a:lnTo>
                <a:lnTo>
                  <a:pt x="0" y="92936"/>
                </a:lnTo>
                <a:close/>
              </a:path>
            </a:pathLst>
          </a:custGeom>
          <a:ln w="1269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2531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5">
                <a:moveTo>
                  <a:pt x="0" y="23080"/>
                </a:moveTo>
                <a:lnTo>
                  <a:pt x="46307" y="23080"/>
                </a:lnTo>
              </a:path>
            </a:pathLst>
          </a:custGeom>
          <a:ln w="47431">
            <a:solidFill>
              <a:srgbClr val="C43C6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495713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DC8AA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89900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5FCE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884086" y="28046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5" h="46355">
                <a:moveTo>
                  <a:pt x="0" y="23080"/>
                </a:moveTo>
                <a:lnTo>
                  <a:pt x="46308" y="23080"/>
                </a:lnTo>
              </a:path>
            </a:pathLst>
          </a:custGeom>
          <a:ln w="47431">
            <a:solidFill>
              <a:srgbClr val="1DB4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21382" y="718768"/>
            <a:ext cx="4175125" cy="7632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Expe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yre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655"/>
              </a:spcBef>
            </a:pPr>
            <a:r>
              <a:rPr dirty="0" sz="800" spc="20" i="1">
                <a:latin typeface="Arial"/>
                <a:cs typeface="Arial"/>
              </a:rPr>
              <a:t>A</a:t>
            </a:r>
            <a:r>
              <a:rPr dirty="0" sz="800" spc="0" i="1">
                <a:latin typeface="Arial"/>
                <a:cs typeface="Arial"/>
              </a:rPr>
              <a:t>t</a:t>
            </a:r>
            <a:r>
              <a:rPr dirty="0" sz="800" spc="-5" i="1">
                <a:latin typeface="Arial"/>
                <a:cs typeface="Arial"/>
              </a:rPr>
              <a:t>t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l</a:t>
            </a:r>
            <a:r>
              <a:rPr dirty="0" sz="800" spc="20" i="1">
                <a:latin typeface="Arial"/>
                <a:cs typeface="Arial"/>
              </a:rPr>
              <a:t>å</a:t>
            </a:r>
            <a:r>
              <a:rPr dirty="0" sz="800" spc="0" i="1">
                <a:latin typeface="Arial"/>
                <a:cs typeface="Arial"/>
              </a:rPr>
              <a:t>t</a:t>
            </a:r>
            <a:r>
              <a:rPr dirty="0" sz="800" i="1">
                <a:latin typeface="Arial"/>
                <a:cs typeface="Arial"/>
              </a:rPr>
              <a:t>a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expe</a:t>
            </a:r>
            <a:r>
              <a:rPr dirty="0" sz="800" spc="15" i="1">
                <a:latin typeface="Arial"/>
                <a:cs typeface="Arial"/>
              </a:rPr>
              <a:t>r</a:t>
            </a:r>
            <a:r>
              <a:rPr dirty="0" sz="800" spc="0" i="1">
                <a:latin typeface="Arial"/>
                <a:cs typeface="Arial"/>
              </a:rPr>
              <a:t>t</a:t>
            </a:r>
            <a:r>
              <a:rPr dirty="0" sz="800" spc="20" i="1">
                <a:latin typeface="Arial"/>
                <a:cs typeface="Arial"/>
              </a:rPr>
              <a:t>e</a:t>
            </a:r>
            <a:r>
              <a:rPr dirty="0" sz="800" i="1">
                <a:latin typeface="Arial"/>
                <a:cs typeface="Arial"/>
              </a:rPr>
              <a:t>r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oc</a:t>
            </a:r>
            <a:r>
              <a:rPr dirty="0" sz="800" i="1">
                <a:latin typeface="Arial"/>
                <a:cs typeface="Arial"/>
              </a:rPr>
              <a:t>h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i</a:t>
            </a:r>
            <a:r>
              <a:rPr dirty="0" sz="800" spc="20" i="1">
                <a:latin typeface="Arial"/>
                <a:cs typeface="Arial"/>
              </a:rPr>
              <a:t>n</a:t>
            </a:r>
            <a:r>
              <a:rPr dirty="0" sz="800" spc="0" i="1">
                <a:latin typeface="Arial"/>
                <a:cs typeface="Arial"/>
              </a:rPr>
              <a:t>t</a:t>
            </a:r>
            <a:r>
              <a:rPr dirty="0" sz="800" i="1">
                <a:latin typeface="Arial"/>
                <a:cs typeface="Arial"/>
              </a:rPr>
              <a:t>e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15" i="1">
                <a:latin typeface="Arial"/>
                <a:cs typeface="Arial"/>
              </a:rPr>
              <a:t>r</a:t>
            </a:r>
            <a:r>
              <a:rPr dirty="0" sz="800" spc="5" i="1">
                <a:latin typeface="Arial"/>
                <a:cs typeface="Arial"/>
              </a:rPr>
              <a:t>i</a:t>
            </a:r>
            <a:r>
              <a:rPr dirty="0" sz="800" spc="20" i="1">
                <a:latin typeface="Arial"/>
                <a:cs typeface="Arial"/>
              </a:rPr>
              <a:t>ksda</a:t>
            </a:r>
            <a:r>
              <a:rPr dirty="0" sz="800" i="1">
                <a:latin typeface="Arial"/>
                <a:cs typeface="Arial"/>
              </a:rPr>
              <a:t>g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oc</a:t>
            </a:r>
            <a:r>
              <a:rPr dirty="0" sz="800" i="1">
                <a:latin typeface="Arial"/>
                <a:cs typeface="Arial"/>
              </a:rPr>
              <a:t>h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15" i="1">
                <a:latin typeface="Arial"/>
                <a:cs typeface="Arial"/>
              </a:rPr>
              <a:t>r</a:t>
            </a:r>
            <a:r>
              <a:rPr dirty="0" sz="800" spc="20" i="1">
                <a:latin typeface="Arial"/>
                <a:cs typeface="Arial"/>
              </a:rPr>
              <a:t>ege</a:t>
            </a:r>
            <a:r>
              <a:rPr dirty="0" sz="800" spc="15" i="1">
                <a:latin typeface="Arial"/>
                <a:cs typeface="Arial"/>
              </a:rPr>
              <a:t>r</a:t>
            </a:r>
            <a:r>
              <a:rPr dirty="0" sz="800" spc="5" i="1">
                <a:latin typeface="Arial"/>
                <a:cs typeface="Arial"/>
              </a:rPr>
              <a:t>i</a:t>
            </a:r>
            <a:r>
              <a:rPr dirty="0" sz="800" spc="20" i="1">
                <a:latin typeface="Arial"/>
                <a:cs typeface="Arial"/>
              </a:rPr>
              <a:t>n</a:t>
            </a:r>
            <a:r>
              <a:rPr dirty="0" sz="800" i="1">
                <a:latin typeface="Arial"/>
                <a:cs typeface="Arial"/>
              </a:rPr>
              <a:t>g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bes</a:t>
            </a:r>
            <a:r>
              <a:rPr dirty="0" sz="800" spc="5" i="1">
                <a:latin typeface="Arial"/>
                <a:cs typeface="Arial"/>
              </a:rPr>
              <a:t>l</a:t>
            </a:r>
            <a:r>
              <a:rPr dirty="0" sz="800" spc="20" i="1">
                <a:latin typeface="Arial"/>
                <a:cs typeface="Arial"/>
              </a:rPr>
              <a:t>u</a:t>
            </a:r>
            <a:r>
              <a:rPr dirty="0" sz="800" spc="0" i="1">
                <a:latin typeface="Arial"/>
                <a:cs typeface="Arial"/>
              </a:rPr>
              <a:t>t</a:t>
            </a:r>
            <a:r>
              <a:rPr dirty="0" sz="800" i="1">
                <a:latin typeface="Arial"/>
                <a:cs typeface="Arial"/>
              </a:rPr>
              <a:t>a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va</a:t>
            </a:r>
            <a:r>
              <a:rPr dirty="0" sz="800" i="1">
                <a:latin typeface="Arial"/>
                <a:cs typeface="Arial"/>
              </a:rPr>
              <a:t>d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d</a:t>
            </a:r>
            <a:r>
              <a:rPr dirty="0" sz="800" i="1">
                <a:latin typeface="Arial"/>
                <a:cs typeface="Arial"/>
              </a:rPr>
              <a:t>e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anse</a:t>
            </a:r>
            <a:r>
              <a:rPr dirty="0" sz="800" i="1">
                <a:latin typeface="Arial"/>
                <a:cs typeface="Arial"/>
              </a:rPr>
              <a:t>r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va</a:t>
            </a:r>
            <a:r>
              <a:rPr dirty="0" sz="800" spc="15" i="1">
                <a:latin typeface="Arial"/>
                <a:cs typeface="Arial"/>
              </a:rPr>
              <a:t>r</a:t>
            </a:r>
            <a:r>
              <a:rPr dirty="0" sz="800" i="1">
                <a:latin typeface="Arial"/>
                <a:cs typeface="Arial"/>
              </a:rPr>
              <a:t>a</a:t>
            </a:r>
            <a:r>
              <a:rPr dirty="0" sz="800" spc="35" i="1">
                <a:latin typeface="Arial"/>
                <a:cs typeface="Arial"/>
              </a:rPr>
              <a:t> </a:t>
            </a:r>
            <a:r>
              <a:rPr dirty="0" sz="800" spc="20" i="1">
                <a:latin typeface="Arial"/>
                <a:cs typeface="Arial"/>
              </a:rPr>
              <a:t>bäs</a:t>
            </a:r>
            <a:r>
              <a:rPr dirty="0" sz="800" spc="-5" i="1">
                <a:latin typeface="Arial"/>
                <a:cs typeface="Arial"/>
              </a:rPr>
              <a:t>t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0" i="1">
                <a:latin typeface="Arial"/>
                <a:cs typeface="Arial"/>
              </a:rPr>
              <a:t>f</a:t>
            </a:r>
            <a:r>
              <a:rPr dirty="0" sz="800" spc="20" i="1">
                <a:latin typeface="Arial"/>
                <a:cs typeface="Arial"/>
              </a:rPr>
              <a:t>ö</a:t>
            </a:r>
            <a:r>
              <a:rPr dirty="0" sz="800" i="1">
                <a:latin typeface="Arial"/>
                <a:cs typeface="Arial"/>
              </a:rPr>
              <a:t>r</a:t>
            </a:r>
            <a:r>
              <a:rPr dirty="0" sz="800" spc="25" i="1">
                <a:latin typeface="Arial"/>
                <a:cs typeface="Arial"/>
              </a:rPr>
              <a:t> </a:t>
            </a:r>
            <a:r>
              <a:rPr dirty="0" sz="800" spc="5" i="1">
                <a:latin typeface="Arial"/>
                <a:cs typeface="Arial"/>
              </a:rPr>
              <a:t>l</a:t>
            </a:r>
            <a:r>
              <a:rPr dirty="0" sz="800" spc="20" i="1">
                <a:latin typeface="Arial"/>
                <a:cs typeface="Arial"/>
              </a:rPr>
              <a:t>ande</a:t>
            </a:r>
            <a:r>
              <a:rPr dirty="0" sz="800" spc="-5" i="1">
                <a:latin typeface="Arial"/>
                <a:cs typeface="Arial"/>
              </a:rPr>
              <a:t>t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750">
              <a:latin typeface="Times New Roman"/>
              <a:cs typeface="Times New Roman"/>
            </a:endParaRPr>
          </a:p>
          <a:p>
            <a:pPr marL="729615">
              <a:lnSpc>
                <a:spcPct val="100000"/>
              </a:lnSpc>
              <a:tabLst>
                <a:tab pos="2935605" algn="l"/>
              </a:tabLst>
            </a:pPr>
            <a:r>
              <a:rPr dirty="0" sz="1400" spc="25">
                <a:latin typeface="Arial"/>
                <a:cs typeface="Arial"/>
              </a:rPr>
              <a:t>56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6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</a:t>
            </a:r>
            <a:r>
              <a:rPr dirty="0" sz="1400">
                <a:latin typeface="Arial"/>
                <a:cs typeface="Arial"/>
              </a:rPr>
              <a:t>r	</a:t>
            </a:r>
            <a:r>
              <a:rPr dirty="0" sz="1400" spc="25">
                <a:latin typeface="Arial"/>
                <a:cs typeface="Arial"/>
              </a:rPr>
              <a:t>16</a:t>
            </a:r>
            <a:r>
              <a:rPr dirty="0" sz="1400" spc="15">
                <a:latin typeface="Arial"/>
                <a:cs typeface="Arial"/>
              </a:rPr>
              <a:t>-</a:t>
            </a:r>
            <a:r>
              <a:rPr dirty="0" sz="1400" spc="25">
                <a:latin typeface="Arial"/>
                <a:cs typeface="Arial"/>
              </a:rPr>
              <a:t>2</a:t>
            </a:r>
            <a:r>
              <a:rPr dirty="0" sz="1400">
                <a:latin typeface="Arial"/>
                <a:cs typeface="Arial"/>
              </a:rPr>
              <a:t>5</a:t>
            </a:r>
            <a:r>
              <a:rPr dirty="0" sz="1400" spc="40">
                <a:latin typeface="Arial"/>
                <a:cs typeface="Arial"/>
              </a:rPr>
              <a:t> </a:t>
            </a:r>
            <a:r>
              <a:rPr dirty="0" sz="1400" spc="25">
                <a:latin typeface="Arial"/>
                <a:cs typeface="Arial"/>
              </a:rPr>
              <a:t>år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46049" y="1783112"/>
            <a:ext cx="499109" cy="1581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dirty="0" sz="1000" spc="-190" b="1">
                <a:solidFill>
                  <a:srgbClr val="FFFFFF"/>
                </a:solidFill>
                <a:latin typeface="Arial"/>
                <a:cs typeface="Arial"/>
              </a:rPr>
              <a:t>%</a:t>
            </a:r>
            <a:r>
              <a:rPr dirty="0" baseline="2777" sz="1500" spc="-30" b="1">
                <a:solidFill>
                  <a:srgbClr val="FFFFFF"/>
                </a:solidFill>
                <a:latin typeface="Arial"/>
                <a:cs typeface="Arial"/>
              </a:rPr>
              <a:t>12%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944539" y="2124488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416506" y="2200688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41%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973823" y="2767910"/>
            <a:ext cx="175323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då</a:t>
            </a:r>
            <a:r>
              <a:rPr dirty="0" sz="700" spc="4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z="700" spc="-6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    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b</a:t>
            </a:r>
            <a:r>
              <a:rPr dirty="0" sz="700" spc="65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08271" y="1905032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462163" y="2337848"/>
            <a:ext cx="273050" cy="152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33%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76499" y="1773968"/>
            <a:ext cx="438784" cy="362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6379">
              <a:lnSpc>
                <a:spcPct val="100000"/>
              </a:lnSpc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9%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24%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67373" y="2767910"/>
            <a:ext cx="1754505" cy="114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1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då</a:t>
            </a:r>
            <a:r>
              <a:rPr dirty="0" sz="700" spc="40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z="700" spc="-60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    </a:t>
            </a:r>
            <a:r>
              <a:rPr dirty="0" sz="700" spc="5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2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3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    </a:t>
            </a:r>
            <a:r>
              <a:rPr dirty="0" sz="700" spc="-4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4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.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700" spc="15">
                <a:solidFill>
                  <a:srgbClr val="595959"/>
                </a:solidFill>
                <a:latin typeface="Arial"/>
                <a:cs typeface="Arial"/>
              </a:rPr>
              <a:t>M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y</a:t>
            </a:r>
            <a:r>
              <a:rPr dirty="0" sz="700" spc="-55">
                <a:solidFill>
                  <a:srgbClr val="595959"/>
                </a:solidFill>
                <a:latin typeface="Arial"/>
                <a:cs typeface="Arial"/>
              </a:rPr>
              <a:t>c</a:t>
            </a:r>
            <a:r>
              <a:rPr dirty="0" sz="700" spc="50">
                <a:solidFill>
                  <a:srgbClr val="595959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595959"/>
                </a:solidFill>
                <a:latin typeface="Arial"/>
                <a:cs typeface="Arial"/>
              </a:rPr>
              <a:t> b</a:t>
            </a:r>
            <a:r>
              <a:rPr dirty="0" sz="700" spc="65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595959"/>
                </a:solidFill>
                <a:latin typeface="Arial"/>
                <a:cs typeface="Arial"/>
              </a:rPr>
              <a:t>a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384447" y="2148872"/>
            <a:ext cx="661035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1905">
              <a:lnSpc>
                <a:spcPct val="100000"/>
              </a:lnSpc>
            </a:pPr>
            <a:r>
              <a:rPr dirty="0" sz="1000" spc="-35">
                <a:solidFill>
                  <a:srgbClr val="7F8600"/>
                </a:solidFill>
                <a:latin typeface="Arial"/>
                <a:cs typeface="Arial"/>
              </a:rPr>
              <a:t>U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t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o</a:t>
            </a:r>
            <a:r>
              <a:rPr dirty="0" sz="1000" spc="-30">
                <a:solidFill>
                  <a:srgbClr val="7F8600"/>
                </a:solidFill>
                <a:latin typeface="Arial"/>
                <a:cs typeface="Arial"/>
              </a:rPr>
              <a:t>m</a:t>
            </a:r>
            <a:r>
              <a:rPr dirty="0" sz="1000">
                <a:solidFill>
                  <a:srgbClr val="7F8600"/>
                </a:solidFill>
                <a:latin typeface="Arial"/>
                <a:cs typeface="Arial"/>
              </a:rPr>
              <a:t>-</a:t>
            </a:r>
            <a:r>
              <a:rPr dirty="0" sz="1000">
                <a:solidFill>
                  <a:srgbClr val="7F8600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eu</a:t>
            </a:r>
            <a:r>
              <a:rPr dirty="0" sz="1000" spc="-15">
                <a:solidFill>
                  <a:srgbClr val="7F8600"/>
                </a:solidFill>
                <a:latin typeface="Arial"/>
                <a:cs typeface="Arial"/>
              </a:rPr>
              <a:t>r</a:t>
            </a:r>
            <a:r>
              <a:rPr dirty="0" sz="1000" spc="-20">
                <a:solidFill>
                  <a:srgbClr val="7F8600"/>
                </a:solidFill>
                <a:latin typeface="Arial"/>
                <a:cs typeface="Arial"/>
              </a:rPr>
              <a:t>ope</a:t>
            </a:r>
            <a:r>
              <a:rPr dirty="0" sz="1000" spc="-5">
                <a:solidFill>
                  <a:srgbClr val="7F8600"/>
                </a:solidFill>
                <a:latin typeface="Arial"/>
                <a:cs typeface="Arial"/>
              </a:rPr>
              <a:t>i</a:t>
            </a:r>
            <a:r>
              <a:rPr dirty="0" sz="1000" spc="-25">
                <a:solidFill>
                  <a:srgbClr val="7F8600"/>
                </a:solidFill>
                <a:latin typeface="Arial"/>
                <a:cs typeface="Arial"/>
              </a:rPr>
              <a:t>ska:</a:t>
            </a:r>
            <a:r>
              <a:rPr dirty="0" sz="1000" spc="-25">
                <a:solidFill>
                  <a:srgbClr val="7F8600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7F8600"/>
                </a:solidFill>
                <a:latin typeface="Arial"/>
                <a:cs typeface="Arial"/>
              </a:rPr>
              <a:t>61%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73402" y="1542320"/>
            <a:ext cx="485140" cy="457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</a:pPr>
            <a:r>
              <a:rPr dirty="0" sz="1000" spc="-35">
                <a:solidFill>
                  <a:srgbClr val="C43C6E"/>
                </a:solidFill>
                <a:latin typeface="Arial"/>
                <a:cs typeface="Arial"/>
              </a:rPr>
              <a:t>S</a:t>
            </a:r>
            <a:r>
              <a:rPr dirty="0" sz="1000" spc="-25">
                <a:solidFill>
                  <a:srgbClr val="C43C6E"/>
                </a:solidFill>
                <a:latin typeface="Arial"/>
                <a:cs typeface="Arial"/>
              </a:rPr>
              <a:t>v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e</a:t>
            </a:r>
            <a:r>
              <a:rPr dirty="0" sz="1000" spc="-10">
                <a:solidFill>
                  <a:srgbClr val="C43C6E"/>
                </a:solidFill>
                <a:latin typeface="Arial"/>
                <a:cs typeface="Arial"/>
              </a:rPr>
              <a:t>ri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ge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-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f</a:t>
            </a:r>
            <a:r>
              <a:rPr dirty="0" sz="1000" spc="-30">
                <a:solidFill>
                  <a:srgbClr val="C43C6E"/>
                </a:solidFill>
                <a:latin typeface="Arial"/>
                <a:cs typeface="Arial"/>
              </a:rPr>
              <a:t>ö</a:t>
            </a:r>
            <a:r>
              <a:rPr dirty="0" sz="1000" spc="-20">
                <a:solidFill>
                  <a:srgbClr val="C43C6E"/>
                </a:solidFill>
                <a:latin typeface="Arial"/>
                <a:cs typeface="Arial"/>
              </a:rPr>
              <a:t>dd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a</a:t>
            </a:r>
            <a:r>
              <a:rPr dirty="0" sz="1000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C43C6E"/>
                </a:solidFill>
                <a:latin typeface="Arial"/>
                <a:cs typeface="Arial"/>
              </a:rPr>
              <a:t>47%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905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17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095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588000" y="444500"/>
            <a:ext cx="4914900" cy="275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588000" y="2878877"/>
            <a:ext cx="4914900" cy="321945"/>
          </a:xfrm>
          <a:custGeom>
            <a:avLst/>
            <a:gdLst/>
            <a:ahLst/>
            <a:cxnLst/>
            <a:rect l="l" t="t" r="r" b="b"/>
            <a:pathLst>
              <a:path w="4914900" h="321944">
                <a:moveTo>
                  <a:pt x="0" y="0"/>
                </a:moveTo>
                <a:lnTo>
                  <a:pt x="4914900" y="0"/>
                </a:lnTo>
                <a:lnTo>
                  <a:pt x="4914900" y="321522"/>
                </a:lnTo>
                <a:lnTo>
                  <a:pt x="0" y="32152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10197027" y="2943844"/>
            <a:ext cx="215677" cy="1744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690316" y="2985618"/>
            <a:ext cx="593474" cy="1322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5922699" y="2106002"/>
            <a:ext cx="609600" cy="6076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FU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U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endParaRPr sz="800">
              <a:latin typeface="Constantia"/>
              <a:cs typeface="Constantia"/>
            </a:endParaRPr>
          </a:p>
          <a:p>
            <a:pPr algn="ctr" marL="132080" marR="125730">
              <a:lnSpc>
                <a:spcPct val="103299"/>
              </a:lnSpc>
              <a:spcBef>
                <a:spcPts val="30"/>
              </a:spcBef>
            </a:pPr>
            <a:r>
              <a:rPr dirty="0" sz="600" spc="15">
                <a:latin typeface="Constantia"/>
                <a:cs typeface="Constantia"/>
              </a:rPr>
              <a:t>Res</a:t>
            </a:r>
            <a:r>
              <a:rPr dirty="0" sz="600" spc="10">
                <a:latin typeface="Constantia"/>
                <a:cs typeface="Constantia"/>
              </a:rPr>
              <a:t>e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c</a:t>
            </a:r>
            <a:r>
              <a:rPr dirty="0" sz="600" spc="20">
                <a:latin typeface="Constantia"/>
                <a:cs typeface="Constantia"/>
              </a:rPr>
              <a:t>h</a:t>
            </a:r>
            <a:r>
              <a:rPr dirty="0" sz="600">
                <a:latin typeface="Constantia"/>
                <a:cs typeface="Constantia"/>
              </a:rPr>
              <a:t>-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20">
                <a:latin typeface="Constantia"/>
                <a:cs typeface="Constantia"/>
              </a:rPr>
              <a:t>b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d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0">
                <a:latin typeface="Constantia"/>
                <a:cs typeface="Constantia"/>
              </a:rPr>
              <a:t>f</a:t>
            </a:r>
            <a:r>
              <a:rPr dirty="0" sz="600" spc="10">
                <a:latin typeface="Constantia"/>
                <a:cs typeface="Constantia"/>
              </a:rPr>
              <a:t>o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10">
                <a:latin typeface="Constantia"/>
                <a:cs typeface="Constantia"/>
              </a:rPr>
              <a:t>i</a:t>
            </a:r>
            <a:r>
              <a:rPr dirty="0" sz="600" spc="5">
                <a:latin typeface="Constantia"/>
                <a:cs typeface="Constantia"/>
              </a:rPr>
              <a:t>g</a:t>
            </a:r>
            <a:r>
              <a:rPr dirty="0" sz="600" spc="20">
                <a:latin typeface="Constantia"/>
                <a:cs typeface="Constantia"/>
              </a:rPr>
              <a:t>h</a:t>
            </a:r>
            <a:r>
              <a:rPr dirty="0" sz="600">
                <a:latin typeface="Constantia"/>
                <a:cs typeface="Constantia"/>
              </a:rPr>
              <a:t>t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583908" y="2106002"/>
            <a:ext cx="609600" cy="6076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S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TR</a:t>
            </a:r>
            <a:r>
              <a:rPr dirty="0" sz="800" spc="-35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dirty="0" sz="800" spc="-2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Constantia"/>
                <a:cs typeface="Constantia"/>
              </a:rPr>
              <a:t>G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Y</a:t>
            </a:r>
            <a:endParaRPr sz="800">
              <a:latin typeface="Constantia"/>
              <a:cs typeface="Constantia"/>
            </a:endParaRPr>
          </a:p>
          <a:p>
            <a:pPr algn="ctr" marL="164465" marR="159385" indent="635">
              <a:lnSpc>
                <a:spcPct val="103299"/>
              </a:lnSpc>
              <a:spcBef>
                <a:spcPts val="30"/>
              </a:spcBef>
            </a:pPr>
            <a:r>
              <a:rPr dirty="0" sz="600" spc="10">
                <a:latin typeface="Constantia"/>
                <a:cs typeface="Constantia"/>
              </a:rPr>
              <a:t>F</a:t>
            </a:r>
            <a:r>
              <a:rPr dirty="0" sz="600" spc="25">
                <a:latin typeface="Constantia"/>
                <a:cs typeface="Constantia"/>
              </a:rPr>
              <a:t>u</a:t>
            </a:r>
            <a:r>
              <a:rPr dirty="0" sz="600" spc="10">
                <a:latin typeface="Constantia"/>
                <a:cs typeface="Constantia"/>
              </a:rPr>
              <a:t>t</a:t>
            </a:r>
            <a:r>
              <a:rPr dirty="0" sz="600" spc="25">
                <a:latin typeface="Constantia"/>
                <a:cs typeface="Constantia"/>
              </a:rPr>
              <a:t>u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3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-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20">
                <a:latin typeface="Constantia"/>
                <a:cs typeface="Constantia"/>
              </a:rPr>
              <a:t>b</a:t>
            </a:r>
            <a:r>
              <a:rPr dirty="0" sz="600" spc="1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>
                <a:latin typeface="Constantia"/>
                <a:cs typeface="Constantia"/>
              </a:rPr>
              <a:t>d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5">
                <a:latin typeface="Constantia"/>
                <a:cs typeface="Constantia"/>
              </a:rPr>
              <a:t>s</a:t>
            </a:r>
            <a:r>
              <a:rPr dirty="0" sz="600" spc="0">
                <a:latin typeface="Constantia"/>
                <a:cs typeface="Constantia"/>
              </a:rPr>
              <a:t>t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t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g</a:t>
            </a:r>
            <a:r>
              <a:rPr dirty="0" sz="600">
                <a:latin typeface="Constantia"/>
                <a:cs typeface="Constantia"/>
              </a:rPr>
              <a:t>y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37621" y="2106002"/>
            <a:ext cx="609600" cy="607695"/>
          </a:xfrm>
          <a:prstGeom prst="rect">
            <a:avLst/>
          </a:prstGeom>
          <a:solidFill>
            <a:srgbClr val="5FCEEA"/>
          </a:solidFill>
        </p:spPr>
        <p:txBody>
          <a:bodyPr wrap="square" lIns="0" tIns="0" rIns="0" bIns="0" rtlCol="0" vert="horz">
            <a:spAutoFit/>
          </a:bodyPr>
          <a:lstStyle/>
          <a:p>
            <a:pPr marL="110489">
              <a:lnSpc>
                <a:spcPct val="100000"/>
              </a:lnSpc>
            </a:pPr>
            <a:r>
              <a:rPr dirty="0" sz="800" spc="-2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dirty="0" sz="800" spc="-5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dirty="0" sz="800" spc="5">
                <a:solidFill>
                  <a:srgbClr val="FFFFFF"/>
                </a:solidFill>
                <a:latin typeface="Constantia"/>
                <a:cs typeface="Constantia"/>
              </a:rPr>
              <a:t>O</a:t>
            </a:r>
            <a:r>
              <a:rPr dirty="0" sz="800">
                <a:solidFill>
                  <a:srgbClr val="FFFFFF"/>
                </a:solidFill>
                <a:latin typeface="Constantia"/>
                <a:cs typeface="Constantia"/>
              </a:rPr>
              <a:t>N</a:t>
            </a:r>
            <a:endParaRPr sz="800">
              <a:latin typeface="Constantia"/>
              <a:cs typeface="Constantia"/>
            </a:endParaRPr>
          </a:p>
          <a:p>
            <a:pPr marL="80645" marR="74295" indent="80645">
              <a:lnSpc>
                <a:spcPts val="700"/>
              </a:lnSpc>
              <a:spcBef>
                <a:spcPts val="95"/>
              </a:spcBef>
            </a:pPr>
            <a:r>
              <a:rPr dirty="0" sz="600" spc="10">
                <a:latin typeface="Constantia"/>
                <a:cs typeface="Constantia"/>
              </a:rPr>
              <a:t>S</a:t>
            </a:r>
            <a:r>
              <a:rPr dirty="0" sz="600" spc="5">
                <a:latin typeface="Constantia"/>
                <a:cs typeface="Constantia"/>
              </a:rPr>
              <a:t>t</a:t>
            </a:r>
            <a:r>
              <a:rPr dirty="0" sz="600" spc="5">
                <a:latin typeface="Constantia"/>
                <a:cs typeface="Constantia"/>
              </a:rPr>
              <a:t>r</a:t>
            </a:r>
            <a:r>
              <a:rPr dirty="0" sz="600" spc="5">
                <a:latin typeface="Constantia"/>
                <a:cs typeface="Constantia"/>
              </a:rPr>
              <a:t>a</a:t>
            </a:r>
            <a:r>
              <a:rPr dirty="0" sz="600" spc="5">
                <a:latin typeface="Constantia"/>
                <a:cs typeface="Constantia"/>
              </a:rPr>
              <a:t>t</a:t>
            </a:r>
            <a:r>
              <a:rPr dirty="0" sz="600" spc="15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g</a:t>
            </a:r>
            <a:r>
              <a:rPr dirty="0" sz="600">
                <a:latin typeface="Constantia"/>
                <a:cs typeface="Constantia"/>
              </a:rPr>
              <a:t>y</a:t>
            </a:r>
            <a:r>
              <a:rPr dirty="0" sz="600">
                <a:latin typeface="Constantia"/>
                <a:cs typeface="Constantia"/>
              </a:rPr>
              <a:t> 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n</a:t>
            </a:r>
            <a:r>
              <a:rPr dirty="0" sz="600" spc="0">
                <a:latin typeface="Constantia"/>
                <a:cs typeface="Constantia"/>
              </a:rPr>
              <a:t>f</a:t>
            </a:r>
            <a:r>
              <a:rPr dirty="0" sz="600" spc="10">
                <a:latin typeface="Constantia"/>
                <a:cs typeface="Constantia"/>
              </a:rPr>
              <a:t>o</a:t>
            </a:r>
            <a:r>
              <a:rPr dirty="0" sz="600" spc="5">
                <a:latin typeface="Constantia"/>
                <a:cs typeface="Constantia"/>
              </a:rPr>
              <a:t>rc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35">
                <a:latin typeface="Constantia"/>
                <a:cs typeface="Constantia"/>
              </a:rPr>
              <a:t>m</a:t>
            </a:r>
            <a:r>
              <a:rPr dirty="0" sz="600" spc="20">
                <a:latin typeface="Constantia"/>
                <a:cs typeface="Constantia"/>
              </a:rPr>
              <a:t>e</a:t>
            </a:r>
            <a:r>
              <a:rPr dirty="0" sz="600" spc="25">
                <a:latin typeface="Constantia"/>
                <a:cs typeface="Constantia"/>
              </a:rPr>
              <a:t>n</a:t>
            </a:r>
            <a:r>
              <a:rPr dirty="0" sz="600">
                <a:latin typeface="Constantia"/>
                <a:cs typeface="Constantia"/>
              </a:rPr>
              <a:t>t</a:t>
            </a:r>
            <a:endParaRPr sz="600">
              <a:latin typeface="Constantia"/>
              <a:cs typeface="Constant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594350" y="4508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1945">
              <a:lnSpc>
                <a:spcPct val="100000"/>
              </a:lnSpc>
            </a:pPr>
            <a:r>
              <a:rPr dirty="0" sz="3150" spc="3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3150" spc="25">
                <a:solidFill>
                  <a:srgbClr val="FFFFFF"/>
                </a:solidFill>
                <a:latin typeface="Arial"/>
                <a:cs typeface="Arial"/>
              </a:rPr>
              <a:t>äga</a:t>
            </a:r>
            <a:r>
              <a:rPr dirty="0" sz="315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315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150" spc="10">
                <a:solidFill>
                  <a:srgbClr val="FFFFFF"/>
                </a:solidFill>
                <a:latin typeface="Arial"/>
                <a:cs typeface="Arial"/>
              </a:rPr>
              <a:t>in</a:t>
            </a:r>
            <a:endParaRPr sz="3150">
              <a:latin typeface="Arial"/>
              <a:cs typeface="Arial"/>
            </a:endParaRPr>
          </a:p>
          <a:p>
            <a:pPr marL="321945">
              <a:lnSpc>
                <a:spcPct val="100000"/>
              </a:lnSpc>
              <a:spcBef>
                <a:spcPts val="334"/>
              </a:spcBef>
            </a:pP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100" spc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 spc="2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100" spc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100" spc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100" spc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100" spc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1100" spc="1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1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100">
                <a:solidFill>
                  <a:srgbClr val="FFFFFF"/>
                </a:solidFill>
                <a:latin typeface="Arial"/>
                <a:cs typeface="Arial"/>
              </a:rPr>
              <a:t>g</a:t>
            </a:r>
            <a:endParaRPr sz="11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5753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812226" y="6855444"/>
            <a:ext cx="215677" cy="1744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305516" y="6897218"/>
            <a:ext cx="593474" cy="1322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209550" y="43624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 marL="735965" marR="728345" indent="-635">
              <a:lnSpc>
                <a:spcPct val="90000"/>
              </a:lnSpc>
            </a:pPr>
            <a:r>
              <a:rPr dirty="0" sz="1600" spc="5" b="1">
                <a:solidFill>
                  <a:srgbClr val="C43C6E"/>
                </a:solidFill>
                <a:latin typeface="Arial"/>
                <a:cs typeface="Arial"/>
              </a:rPr>
              <a:t>Vä</a:t>
            </a:r>
            <a:r>
              <a:rPr dirty="0" sz="1600" spc="-10" b="1">
                <a:solidFill>
                  <a:srgbClr val="C43C6E"/>
                </a:solidFill>
                <a:latin typeface="Arial"/>
                <a:cs typeface="Arial"/>
              </a:rPr>
              <a:t>g</a:t>
            </a:r>
            <a:r>
              <a:rPr dirty="0" sz="1600" spc="5" b="1">
                <a:solidFill>
                  <a:srgbClr val="C43C6E"/>
                </a:solidFill>
                <a:latin typeface="Arial"/>
                <a:cs typeface="Arial"/>
              </a:rPr>
              <a:t>a</a:t>
            </a:r>
            <a:r>
              <a:rPr dirty="0" sz="1600" b="1">
                <a:solidFill>
                  <a:srgbClr val="C43C6E"/>
                </a:solidFill>
                <a:latin typeface="Arial"/>
                <a:cs typeface="Arial"/>
              </a:rPr>
              <a:t>r</a:t>
            </a:r>
            <a:r>
              <a:rPr dirty="0" sz="1600" spc="10" b="1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C43C6E"/>
                </a:solidFill>
                <a:latin typeface="Arial"/>
                <a:cs typeface="Arial"/>
              </a:rPr>
              <a:t>in</a:t>
            </a:r>
            <a:r>
              <a:rPr dirty="0" sz="1600" spc="10" b="1">
                <a:solidFill>
                  <a:srgbClr val="C43C6E"/>
                </a:solidFill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ä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tt</a:t>
            </a:r>
            <a:r>
              <a:rPr dirty="0" sz="1600" spc="5">
                <a:latin typeface="Arial"/>
                <a:cs typeface="Arial"/>
              </a:rPr>
              <a:t> koncep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 so</a:t>
            </a:r>
            <a:r>
              <a:rPr dirty="0" sz="1600">
                <a:latin typeface="Arial"/>
                <a:cs typeface="Arial"/>
              </a:rPr>
              <a:t>m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genom</a:t>
            </a:r>
            <a:r>
              <a:rPr dirty="0" sz="1600" spc="5">
                <a:latin typeface="Arial"/>
                <a:cs typeface="Arial"/>
              </a:rPr>
              <a:t> ana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-5">
                <a:latin typeface="Arial"/>
                <a:cs typeface="Arial"/>
              </a:rPr>
              <a:t>y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5">
                <a:latin typeface="Arial"/>
                <a:cs typeface="Arial"/>
              </a:rPr>
              <a:t>ör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5">
                <a:latin typeface="Arial"/>
                <a:cs typeface="Arial"/>
              </a:rPr>
              <a:t>o</a:t>
            </a:r>
            <a:r>
              <a:rPr dirty="0" sz="1600" spc="10">
                <a:latin typeface="Arial"/>
                <a:cs typeface="Arial"/>
              </a:rPr>
              <a:t>mm</a:t>
            </a:r>
            <a:r>
              <a:rPr dirty="0" sz="1600" spc="5">
                <a:latin typeface="Arial"/>
                <a:cs typeface="Arial"/>
              </a:rPr>
              <a:t>une</a:t>
            </a:r>
            <a:r>
              <a:rPr dirty="0" sz="1600" spc="-85">
                <a:latin typeface="Arial"/>
                <a:cs typeface="Arial"/>
              </a:rPr>
              <a:t>r</a:t>
            </a:r>
            <a:r>
              <a:rPr dirty="0" sz="1600" spc="-5">
                <a:latin typeface="Arial"/>
                <a:cs typeface="Arial"/>
              </a:rPr>
              <a:t>,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arbe</a:t>
            </a:r>
            <a:r>
              <a:rPr dirty="0" sz="1600">
                <a:latin typeface="Arial"/>
                <a:cs typeface="Arial"/>
              </a:rPr>
              <a:t>t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10">
                <a:latin typeface="Arial"/>
                <a:cs typeface="Arial"/>
              </a:rPr>
              <a:t>m</a:t>
            </a:r>
            <a:r>
              <a:rPr dirty="0" sz="1600" spc="5">
                <a:latin typeface="Arial"/>
                <a:cs typeface="Arial"/>
              </a:rPr>
              <a:t>ar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5">
                <a:latin typeface="Arial"/>
                <a:cs typeface="Arial"/>
              </a:rPr>
              <a:t>nads</a:t>
            </a:r>
            <a:r>
              <a:rPr dirty="0" sz="1600" spc="5">
                <a:latin typeface="Arial"/>
                <a:cs typeface="Arial"/>
              </a:rPr>
              <a:t>reg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5">
                <a:latin typeface="Arial"/>
                <a:cs typeface="Arial"/>
              </a:rPr>
              <a:t>one</a:t>
            </a:r>
            <a:r>
              <a:rPr dirty="0" sz="1600">
                <a:latin typeface="Arial"/>
                <a:cs typeface="Arial"/>
              </a:rPr>
              <a:t>r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oc</a:t>
            </a:r>
            <a:r>
              <a:rPr dirty="0" sz="1600">
                <a:latin typeface="Arial"/>
                <a:cs typeface="Arial"/>
              </a:rPr>
              <a:t>h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reg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5">
                <a:latin typeface="Arial"/>
                <a:cs typeface="Arial"/>
              </a:rPr>
              <a:t>oner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m</a:t>
            </a:r>
            <a:r>
              <a:rPr dirty="0" sz="1600" spc="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ra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eg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5">
                <a:latin typeface="Arial"/>
                <a:cs typeface="Arial"/>
              </a:rPr>
              <a:t>sk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bes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5">
                <a:latin typeface="Arial"/>
                <a:cs typeface="Arial"/>
              </a:rPr>
              <a:t>u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sunder</a:t>
            </a:r>
            <a:r>
              <a:rPr dirty="0" sz="1600">
                <a:latin typeface="Arial"/>
                <a:cs typeface="Arial"/>
              </a:rPr>
              <a:t>l</a:t>
            </a:r>
            <a:r>
              <a:rPr dirty="0" sz="1600" spc="5">
                <a:latin typeface="Arial"/>
                <a:cs typeface="Arial"/>
              </a:rPr>
              <a:t>a</a:t>
            </a:r>
            <a:r>
              <a:rPr dirty="0" sz="1600"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630"/>
              </a:lnSpc>
            </a:pP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a</a:t>
            </a:r>
            <a:r>
              <a:rPr dirty="0" sz="1600" spc="5">
                <a:latin typeface="Arial"/>
                <a:cs typeface="Arial"/>
              </a:rPr>
              <a:t>r</a:t>
            </a:r>
            <a:r>
              <a:rPr dirty="0" sz="1600" spc="5">
                <a:latin typeface="Arial"/>
                <a:cs typeface="Arial"/>
              </a:rPr>
              <a:t>b</a:t>
            </a:r>
            <a:r>
              <a:rPr dirty="0" sz="1600" spc="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e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m</a:t>
            </a:r>
            <a:r>
              <a:rPr dirty="0" sz="1600" spc="5">
                <a:latin typeface="Arial"/>
                <a:cs typeface="Arial"/>
              </a:rPr>
              <a:t>e</a:t>
            </a:r>
            <a:r>
              <a:rPr dirty="0" sz="1600">
                <a:latin typeface="Arial"/>
                <a:cs typeface="Arial"/>
              </a:rPr>
              <a:t>d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tt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 spc="5">
                <a:latin typeface="Arial"/>
                <a:cs typeface="Arial"/>
              </a:rPr>
              <a:t>ö</a:t>
            </a:r>
            <a:r>
              <a:rPr dirty="0" sz="1600" spc="-5">
                <a:latin typeface="Arial"/>
                <a:cs typeface="Arial"/>
              </a:rPr>
              <a:t>tt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10">
                <a:latin typeface="Arial"/>
                <a:cs typeface="Arial"/>
              </a:rPr>
              <a:t>m</a:t>
            </a:r>
            <a:r>
              <a:rPr dirty="0" sz="1600" spc="5">
                <a:latin typeface="Arial"/>
                <a:cs typeface="Arial"/>
              </a:rPr>
              <a:t>ä</a:t>
            </a:r>
            <a:r>
              <a:rPr dirty="0" sz="1600" spc="5">
                <a:latin typeface="Arial"/>
                <a:cs typeface="Arial"/>
              </a:rPr>
              <a:t>n</a:t>
            </a:r>
            <a:r>
              <a:rPr dirty="0" sz="1600" spc="5">
                <a:latin typeface="Arial"/>
                <a:cs typeface="Arial"/>
              </a:rPr>
              <a:t>n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5">
                <a:latin typeface="Arial"/>
                <a:cs typeface="Arial"/>
              </a:rPr>
              <a:t>s</a:t>
            </a:r>
            <a:r>
              <a:rPr dirty="0" sz="1600" spc="-5">
                <a:latin typeface="Arial"/>
                <a:cs typeface="Arial"/>
              </a:rPr>
              <a:t>k</a:t>
            </a:r>
            <a:r>
              <a:rPr dirty="0" sz="1600" spc="5">
                <a:latin typeface="Arial"/>
                <a:cs typeface="Arial"/>
              </a:rPr>
              <a:t>o</a:t>
            </a:r>
            <a:r>
              <a:rPr dirty="0" sz="1600" spc="5">
                <a:latin typeface="Arial"/>
                <a:cs typeface="Arial"/>
              </a:rPr>
              <a:t>r</a:t>
            </a:r>
            <a:r>
              <a:rPr dirty="0" sz="1600" spc="-1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850"/>
              </a:lnSpc>
            </a:pPr>
            <a:r>
              <a:rPr dirty="0" sz="1600" spc="5">
                <a:latin typeface="Arial"/>
                <a:cs typeface="Arial"/>
              </a:rPr>
              <a:t>vä</a:t>
            </a:r>
            <a:r>
              <a:rPr dirty="0" sz="1600">
                <a:latin typeface="Arial"/>
                <a:cs typeface="Arial"/>
              </a:rPr>
              <a:t>g</a:t>
            </a:r>
            <a:r>
              <a:rPr dirty="0" sz="1600" spc="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t</a:t>
            </a:r>
            <a:r>
              <a:rPr dirty="0" sz="1600">
                <a:latin typeface="Arial"/>
                <a:cs typeface="Arial"/>
              </a:rPr>
              <a:t>ill</a:t>
            </a:r>
            <a:r>
              <a:rPr dirty="0" sz="1600" spc="5">
                <a:latin typeface="Arial"/>
                <a:cs typeface="Arial"/>
              </a:rPr>
              <a:t> egen</a:t>
            </a:r>
            <a:r>
              <a:rPr dirty="0" sz="1600" spc="-5">
                <a:latin typeface="Arial"/>
                <a:cs typeface="Arial"/>
              </a:rPr>
              <a:t>f</a:t>
            </a:r>
            <a:r>
              <a:rPr dirty="0" sz="1600" spc="5">
                <a:latin typeface="Arial"/>
                <a:cs typeface="Arial"/>
              </a:rPr>
              <a:t>örsör</a:t>
            </a:r>
            <a:r>
              <a:rPr dirty="0" sz="1600">
                <a:latin typeface="Arial"/>
                <a:cs typeface="Arial"/>
              </a:rPr>
              <a:t>j</a:t>
            </a:r>
            <a:r>
              <a:rPr dirty="0" sz="1600" spc="5">
                <a:latin typeface="Arial"/>
                <a:cs typeface="Arial"/>
              </a:rPr>
              <a:t>n</a:t>
            </a:r>
            <a:r>
              <a:rPr dirty="0" sz="1600">
                <a:latin typeface="Arial"/>
                <a:cs typeface="Arial"/>
              </a:rPr>
              <a:t>i</a:t>
            </a:r>
            <a:r>
              <a:rPr dirty="0" sz="1600" spc="5">
                <a:latin typeface="Arial"/>
                <a:cs typeface="Arial"/>
              </a:rPr>
              <a:t>ng</a:t>
            </a:r>
            <a:r>
              <a:rPr dirty="0" sz="1600" spc="-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20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5" b="1">
                <a:solidFill>
                  <a:srgbClr val="FFA200"/>
                </a:solidFill>
                <a:latin typeface="Arial"/>
                <a:cs typeface="Arial"/>
              </a:rPr>
              <a:t>Utveck</a:t>
            </a:r>
            <a:r>
              <a:rPr dirty="0" sz="1600" spc="-5" b="1">
                <a:solidFill>
                  <a:srgbClr val="FFA200"/>
                </a:solidFill>
                <a:latin typeface="Arial"/>
                <a:cs typeface="Arial"/>
              </a:rPr>
              <a:t>li</a:t>
            </a:r>
            <a:r>
              <a:rPr dirty="0" sz="1600" spc="-5" b="1">
                <a:solidFill>
                  <a:srgbClr val="FFA200"/>
                </a:solidFill>
                <a:latin typeface="Arial"/>
                <a:cs typeface="Arial"/>
              </a:rPr>
              <a:t>n</a:t>
            </a:r>
            <a:r>
              <a:rPr dirty="0" sz="1600" spc="-10" b="1">
                <a:solidFill>
                  <a:srgbClr val="FFA200"/>
                </a:solidFill>
                <a:latin typeface="Arial"/>
                <a:cs typeface="Arial"/>
              </a:rPr>
              <a:t>g</a:t>
            </a:r>
            <a:r>
              <a:rPr dirty="0" sz="1600" spc="5" b="1">
                <a:solidFill>
                  <a:srgbClr val="FFA200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FFA200"/>
                </a:solidFill>
                <a:latin typeface="Arial"/>
                <a:cs typeface="Arial"/>
              </a:rPr>
              <a:t>p</a:t>
            </a:r>
            <a:r>
              <a:rPr dirty="0" sz="1600" spc="5" b="1">
                <a:solidFill>
                  <a:srgbClr val="FFA200"/>
                </a:solidFill>
                <a:latin typeface="Arial"/>
                <a:cs typeface="Arial"/>
              </a:rPr>
              <a:t>å</a:t>
            </a:r>
            <a:r>
              <a:rPr dirty="0" sz="1600" spc="-5" b="1">
                <a:solidFill>
                  <a:srgbClr val="FFA200"/>
                </a:solidFill>
                <a:latin typeface="Arial"/>
                <a:cs typeface="Arial"/>
              </a:rPr>
              <a:t>g</a:t>
            </a:r>
            <a:r>
              <a:rPr dirty="0" sz="1600" spc="5" b="1">
                <a:solidFill>
                  <a:srgbClr val="FFA200"/>
                </a:solidFill>
                <a:latin typeface="Arial"/>
                <a:cs typeface="Arial"/>
              </a:rPr>
              <a:t>år</a:t>
            </a:r>
            <a:r>
              <a:rPr dirty="0" sz="1600" b="1">
                <a:solidFill>
                  <a:srgbClr val="FFA200"/>
                </a:solidFill>
                <a:latin typeface="Arial"/>
                <a:cs typeface="Arial"/>
              </a:rPr>
              <a:t>!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197027" y="6855444"/>
            <a:ext cx="215677" cy="1744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690316" y="6897218"/>
            <a:ext cx="593474" cy="132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5921113" y="4597349"/>
            <a:ext cx="1877695" cy="415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680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Hu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lj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änn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sk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boendeor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5756475" y="5129627"/>
            <a:ext cx="2336232" cy="165417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8210086" y="4697933"/>
            <a:ext cx="1957070" cy="202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05"/>
              </a:lnSpc>
            </a:pPr>
            <a:r>
              <a:rPr dirty="0" sz="1600" spc="-25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u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 spc="-1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y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tt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-2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änn</a:t>
            </a:r>
            <a:r>
              <a:rPr dirty="0" sz="1600" spc="-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-15">
                <a:solidFill>
                  <a:srgbClr val="5F5F5F"/>
                </a:solidFill>
                <a:latin typeface="Arial"/>
                <a:cs typeface="Arial"/>
              </a:rPr>
              <a:t>sko</a:t>
            </a:r>
            <a:r>
              <a:rPr dirty="0" sz="1600" spc="-1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8045450" y="5129628"/>
            <a:ext cx="2291038" cy="14247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8161469" y="6811082"/>
            <a:ext cx="1710055" cy="88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30"/>
              </a:lnSpc>
            </a:pPr>
            <a:r>
              <a:rPr dirty="0" sz="700" spc="15" i="1">
                <a:latin typeface="Arial"/>
                <a:cs typeface="Arial"/>
              </a:rPr>
              <a:t>K</a:t>
            </a:r>
            <a:r>
              <a:rPr dirty="0" sz="700" spc="10" i="1">
                <a:latin typeface="Arial"/>
                <a:cs typeface="Arial"/>
              </a:rPr>
              <a:t>ä</a:t>
            </a:r>
            <a:r>
              <a:rPr dirty="0" sz="700" spc="5" i="1">
                <a:latin typeface="Arial"/>
                <a:cs typeface="Arial"/>
              </a:rPr>
              <a:t>ll</a:t>
            </a:r>
            <a:r>
              <a:rPr dirty="0" sz="700" spc="10" i="1">
                <a:latin typeface="Arial"/>
                <a:cs typeface="Arial"/>
              </a:rPr>
              <a:t>a</a:t>
            </a:r>
            <a:r>
              <a:rPr dirty="0" sz="700" spc="-5" i="1">
                <a:latin typeface="Arial"/>
                <a:cs typeface="Arial"/>
              </a:rPr>
              <a:t>:</a:t>
            </a:r>
            <a:r>
              <a:rPr dirty="0" sz="700" spc="10" i="1">
                <a:latin typeface="Arial"/>
                <a:cs typeface="Arial"/>
              </a:rPr>
              <a:t> </a:t>
            </a:r>
            <a:r>
              <a:rPr dirty="0" sz="700" spc="5" i="1">
                <a:latin typeface="Arial"/>
                <a:cs typeface="Arial"/>
              </a:rPr>
              <a:t>S</a:t>
            </a:r>
            <a:r>
              <a:rPr dirty="0" sz="700" i="1">
                <a:latin typeface="Arial"/>
                <a:cs typeface="Arial"/>
              </a:rPr>
              <a:t>t</a:t>
            </a:r>
            <a:r>
              <a:rPr dirty="0" sz="700" spc="10" i="1">
                <a:latin typeface="Arial"/>
                <a:cs typeface="Arial"/>
              </a:rPr>
              <a:t>o</a:t>
            </a:r>
            <a:r>
              <a:rPr dirty="0" sz="700" spc="5" i="1">
                <a:latin typeface="Arial"/>
                <a:cs typeface="Arial"/>
              </a:rPr>
              <a:t>r</a:t>
            </a:r>
            <a:r>
              <a:rPr dirty="0" sz="700" i="1">
                <a:latin typeface="Arial"/>
                <a:cs typeface="Arial"/>
              </a:rPr>
              <a:t>a</a:t>
            </a:r>
            <a:r>
              <a:rPr dirty="0" sz="700" spc="20" i="1">
                <a:latin typeface="Arial"/>
                <a:cs typeface="Arial"/>
              </a:rPr>
              <a:t> </a:t>
            </a:r>
            <a:r>
              <a:rPr dirty="0" sz="700" i="1">
                <a:latin typeface="Arial"/>
                <a:cs typeface="Arial"/>
              </a:rPr>
              <a:t>f</a:t>
            </a:r>
            <a:r>
              <a:rPr dirty="0" sz="700" spc="5" i="1">
                <a:latin typeface="Arial"/>
                <a:cs typeface="Arial"/>
              </a:rPr>
              <a:t>l</a:t>
            </a:r>
            <a:r>
              <a:rPr dirty="0" sz="700" spc="10" i="1">
                <a:latin typeface="Arial"/>
                <a:cs typeface="Arial"/>
              </a:rPr>
              <a:t>y</a:t>
            </a:r>
            <a:r>
              <a:rPr dirty="0" sz="700" i="1">
                <a:latin typeface="Arial"/>
                <a:cs typeface="Arial"/>
              </a:rPr>
              <a:t>tt</a:t>
            </a:r>
            <a:r>
              <a:rPr dirty="0" sz="700" i="1">
                <a:latin typeface="Arial"/>
                <a:cs typeface="Arial"/>
              </a:rPr>
              <a:t>-</a:t>
            </a:r>
            <a:r>
              <a:rPr dirty="0" sz="700" spc="15" i="1">
                <a:latin typeface="Arial"/>
                <a:cs typeface="Arial"/>
              </a:rPr>
              <a:t> </a:t>
            </a:r>
            <a:r>
              <a:rPr dirty="0" sz="700" spc="10" i="1">
                <a:latin typeface="Arial"/>
                <a:cs typeface="Arial"/>
              </a:rPr>
              <a:t>oc</a:t>
            </a:r>
            <a:r>
              <a:rPr dirty="0" sz="700" i="1">
                <a:latin typeface="Arial"/>
                <a:cs typeface="Arial"/>
              </a:rPr>
              <a:t>h</a:t>
            </a:r>
            <a:r>
              <a:rPr dirty="0" sz="700" spc="20" i="1">
                <a:latin typeface="Arial"/>
                <a:cs typeface="Arial"/>
              </a:rPr>
              <a:t> </a:t>
            </a:r>
            <a:r>
              <a:rPr dirty="0" sz="700" spc="10" i="1">
                <a:latin typeface="Arial"/>
                <a:cs typeface="Arial"/>
              </a:rPr>
              <a:t>boendes</a:t>
            </a:r>
            <a:r>
              <a:rPr dirty="0" sz="700" i="1">
                <a:latin typeface="Arial"/>
                <a:cs typeface="Arial"/>
              </a:rPr>
              <a:t>t</a:t>
            </a:r>
            <a:r>
              <a:rPr dirty="0" sz="700" spc="10" i="1">
                <a:latin typeface="Arial"/>
                <a:cs typeface="Arial"/>
              </a:rPr>
              <a:t>ud</a:t>
            </a:r>
            <a:r>
              <a:rPr dirty="0" sz="700" spc="5" i="1">
                <a:latin typeface="Arial"/>
                <a:cs typeface="Arial"/>
              </a:rPr>
              <a:t>i</a:t>
            </a:r>
            <a:r>
              <a:rPr dirty="0" sz="700" spc="10" i="1">
                <a:latin typeface="Arial"/>
                <a:cs typeface="Arial"/>
              </a:rPr>
              <a:t>e</a:t>
            </a:r>
            <a:r>
              <a:rPr dirty="0" sz="700" i="1">
                <a:latin typeface="Arial"/>
                <a:cs typeface="Arial"/>
              </a:rPr>
              <a:t>n</a:t>
            </a:r>
            <a:r>
              <a:rPr dirty="0" sz="700" spc="20" i="1">
                <a:latin typeface="Arial"/>
                <a:cs typeface="Arial"/>
              </a:rPr>
              <a:t> </a:t>
            </a:r>
            <a:r>
              <a:rPr dirty="0" sz="700" spc="10" i="1">
                <a:latin typeface="Arial"/>
                <a:cs typeface="Arial"/>
              </a:rPr>
              <a:t>2015</a:t>
            </a:r>
            <a:endParaRPr sz="7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594350" y="43624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905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19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5753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20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9844" y="1126919"/>
            <a:ext cx="1781076" cy="17424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573190" y="1278336"/>
            <a:ext cx="2324154" cy="1280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09550" y="4508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040">
              <a:lnSpc>
                <a:spcPct val="100000"/>
              </a:lnSpc>
            </a:pPr>
            <a:r>
              <a:rPr dirty="0" sz="1400" spc="-7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d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ge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400" spc="3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0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gån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 de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k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ono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m</a:t>
            </a:r>
            <a:r>
              <a:rPr dirty="0" sz="1400" spc="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sk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400" spc="4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geog</a:t>
            </a:r>
            <a:r>
              <a:rPr dirty="0" sz="1400" spc="1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400" spc="0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400" spc="1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400" spc="2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400">
                <a:solidFill>
                  <a:srgbClr val="5F5F5F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200">
              <a:latin typeface="Times New Roman"/>
              <a:cs typeface="Times New Roman"/>
            </a:endParaRPr>
          </a:p>
          <a:p>
            <a:pPr marL="283845">
              <a:lnSpc>
                <a:spcPts val="1000"/>
              </a:lnSpc>
              <a:tabLst>
                <a:tab pos="2357120" algn="l"/>
              </a:tabLst>
            </a:pPr>
            <a:r>
              <a:rPr dirty="0" sz="1000"/>
              <a:t>	</a:t>
            </a:r>
            <a:endParaRPr sz="1000"/>
          </a:p>
          <a:p>
            <a:pPr marL="2560320">
              <a:lnSpc>
                <a:spcPct val="100000"/>
              </a:lnSpc>
              <a:spcBef>
                <a:spcPts val="204"/>
              </a:spcBef>
            </a:pPr>
            <a:r>
              <a:rPr dirty="0" sz="700" spc="15" i="1">
                <a:latin typeface="Arial"/>
                <a:cs typeface="Arial"/>
              </a:rPr>
              <a:t>K</a:t>
            </a:r>
            <a:r>
              <a:rPr dirty="0" sz="700" spc="10" i="1">
                <a:latin typeface="Arial"/>
                <a:cs typeface="Arial"/>
              </a:rPr>
              <a:t>ä</a:t>
            </a:r>
            <a:r>
              <a:rPr dirty="0" sz="700" spc="5" i="1">
                <a:latin typeface="Arial"/>
                <a:cs typeface="Arial"/>
              </a:rPr>
              <a:t>ll</a:t>
            </a:r>
            <a:r>
              <a:rPr dirty="0" sz="700" spc="10" i="1">
                <a:latin typeface="Arial"/>
                <a:cs typeface="Arial"/>
              </a:rPr>
              <a:t>a</a:t>
            </a:r>
            <a:r>
              <a:rPr dirty="0" sz="700" spc="-5" i="1">
                <a:latin typeface="Arial"/>
                <a:cs typeface="Arial"/>
              </a:rPr>
              <a:t>:</a:t>
            </a:r>
            <a:r>
              <a:rPr dirty="0" sz="700" spc="10" i="1">
                <a:latin typeface="Arial"/>
                <a:cs typeface="Arial"/>
              </a:rPr>
              <a:t> </a:t>
            </a:r>
            <a:r>
              <a:rPr dirty="0" sz="700" spc="5" i="1">
                <a:latin typeface="Arial"/>
                <a:cs typeface="Arial"/>
              </a:rPr>
              <a:t>S</a:t>
            </a:r>
            <a:r>
              <a:rPr dirty="0" sz="700" i="1">
                <a:latin typeface="Arial"/>
                <a:cs typeface="Arial"/>
              </a:rPr>
              <a:t>t</a:t>
            </a:r>
            <a:r>
              <a:rPr dirty="0" sz="700" spc="10" i="1">
                <a:latin typeface="Arial"/>
                <a:cs typeface="Arial"/>
              </a:rPr>
              <a:t>o</a:t>
            </a:r>
            <a:r>
              <a:rPr dirty="0" sz="700" spc="5" i="1">
                <a:latin typeface="Arial"/>
                <a:cs typeface="Arial"/>
              </a:rPr>
              <a:t>r</a:t>
            </a:r>
            <a:r>
              <a:rPr dirty="0" sz="700" i="1">
                <a:latin typeface="Arial"/>
                <a:cs typeface="Arial"/>
              </a:rPr>
              <a:t>a</a:t>
            </a:r>
            <a:r>
              <a:rPr dirty="0" sz="700" spc="20" i="1">
                <a:latin typeface="Arial"/>
                <a:cs typeface="Arial"/>
              </a:rPr>
              <a:t> </a:t>
            </a:r>
            <a:r>
              <a:rPr dirty="0" sz="700" spc="5" i="1">
                <a:latin typeface="Arial"/>
                <a:cs typeface="Arial"/>
              </a:rPr>
              <a:t>j</a:t>
            </a:r>
            <a:r>
              <a:rPr dirty="0" sz="700" spc="10" i="1">
                <a:latin typeface="Arial"/>
                <a:cs typeface="Arial"/>
              </a:rPr>
              <a:t>obb</a:t>
            </a:r>
            <a:r>
              <a:rPr dirty="0" sz="700" spc="0" i="1">
                <a:latin typeface="Arial"/>
                <a:cs typeface="Arial"/>
              </a:rPr>
              <a:t>s</a:t>
            </a:r>
            <a:r>
              <a:rPr dirty="0" sz="700" i="1">
                <a:latin typeface="Arial"/>
                <a:cs typeface="Arial"/>
              </a:rPr>
              <a:t>t</a:t>
            </a:r>
            <a:r>
              <a:rPr dirty="0" sz="700" spc="10" i="1">
                <a:latin typeface="Arial"/>
                <a:cs typeface="Arial"/>
              </a:rPr>
              <a:t>ud</a:t>
            </a:r>
            <a:r>
              <a:rPr dirty="0" sz="700" spc="5" i="1">
                <a:latin typeface="Arial"/>
                <a:cs typeface="Arial"/>
              </a:rPr>
              <a:t>i</a:t>
            </a:r>
            <a:r>
              <a:rPr dirty="0" sz="700" spc="10" i="1">
                <a:latin typeface="Arial"/>
                <a:cs typeface="Arial"/>
              </a:rPr>
              <a:t>e</a:t>
            </a:r>
            <a:r>
              <a:rPr dirty="0" sz="700" i="1">
                <a:latin typeface="Arial"/>
                <a:cs typeface="Arial"/>
              </a:rPr>
              <a:t>n</a:t>
            </a:r>
            <a:r>
              <a:rPr dirty="0" sz="700" spc="20" i="1">
                <a:latin typeface="Arial"/>
                <a:cs typeface="Arial"/>
              </a:rPr>
              <a:t> </a:t>
            </a:r>
            <a:r>
              <a:rPr dirty="0" sz="700" spc="10" i="1">
                <a:latin typeface="Arial"/>
                <a:cs typeface="Arial"/>
              </a:rPr>
              <a:t>201</a:t>
            </a:r>
            <a:r>
              <a:rPr dirty="0" sz="700" i="1">
                <a:latin typeface="Arial"/>
                <a:cs typeface="Arial"/>
              </a:rPr>
              <a:t>7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5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21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197027" y="2943844"/>
            <a:ext cx="215677" cy="1744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690316" y="2985618"/>
            <a:ext cx="593474" cy="132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852221" y="444500"/>
            <a:ext cx="1161415" cy="275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30225">
              <a:lnSpc>
                <a:spcPts val="2510"/>
              </a:lnSpc>
            </a:pPr>
            <a:r>
              <a:rPr dirty="0" sz="2200" spc="-40">
                <a:solidFill>
                  <a:srgbClr val="5F5F5F"/>
                </a:solidFill>
                <a:latin typeface="Arial"/>
                <a:cs typeface="Arial"/>
              </a:rPr>
              <a:t>VÄG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789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ång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ak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o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re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953611" y="1379593"/>
            <a:ext cx="210185" cy="3041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200" spc="-35">
                <a:solidFill>
                  <a:srgbClr val="5F5F5F"/>
                </a:solidFill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5761" y="444500"/>
            <a:ext cx="1172210" cy="275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4450">
              <a:lnSpc>
                <a:spcPts val="2510"/>
              </a:lnSpc>
            </a:pPr>
            <a:r>
              <a:rPr dirty="0" sz="22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2200" spc="-2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2200">
                <a:solidFill>
                  <a:srgbClr val="5F5F5F"/>
                </a:solidFill>
                <a:latin typeface="Arial"/>
                <a:cs typeface="Arial"/>
              </a:rPr>
              <a:t>N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1789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ö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egen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ö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ö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8000" y="444698"/>
            <a:ext cx="1161415" cy="275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40410">
              <a:lnSpc>
                <a:spcPct val="100000"/>
              </a:lnSpc>
            </a:pP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a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m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88000" y="444698"/>
            <a:ext cx="1161415" cy="2755900"/>
          </a:xfrm>
          <a:custGeom>
            <a:avLst/>
            <a:gdLst/>
            <a:ahLst/>
            <a:cxnLst/>
            <a:rect l="l" t="t" r="r" b="b"/>
            <a:pathLst>
              <a:path w="1161415" h="2755900">
                <a:moveTo>
                  <a:pt x="0" y="0"/>
                </a:moveTo>
                <a:lnTo>
                  <a:pt x="1160999" y="0"/>
                </a:lnTo>
                <a:lnTo>
                  <a:pt x="1160999" y="2755701"/>
                </a:lnTo>
                <a:lnTo>
                  <a:pt x="0" y="2755701"/>
                </a:lnTo>
                <a:lnTo>
                  <a:pt x="0" y="0"/>
                </a:lnTo>
                <a:close/>
              </a:path>
            </a:pathLst>
          </a:custGeom>
          <a:solidFill>
            <a:srgbClr val="137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116441" y="444500"/>
            <a:ext cx="1161415" cy="2755900"/>
          </a:xfrm>
          <a:custGeom>
            <a:avLst/>
            <a:gdLst/>
            <a:ahLst/>
            <a:cxnLst/>
            <a:rect l="l" t="t" r="r" b="b"/>
            <a:pathLst>
              <a:path w="1161415" h="2755900">
                <a:moveTo>
                  <a:pt x="0" y="0"/>
                </a:moveTo>
                <a:lnTo>
                  <a:pt x="1161000" y="0"/>
                </a:lnTo>
                <a:lnTo>
                  <a:pt x="1161000" y="2755900"/>
                </a:lnTo>
                <a:lnTo>
                  <a:pt x="0" y="2755900"/>
                </a:lnTo>
                <a:lnTo>
                  <a:pt x="0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852221" y="444500"/>
            <a:ext cx="1161415" cy="2755900"/>
          </a:xfrm>
          <a:custGeom>
            <a:avLst/>
            <a:gdLst/>
            <a:ahLst/>
            <a:cxnLst/>
            <a:rect l="l" t="t" r="r" b="b"/>
            <a:pathLst>
              <a:path w="1161415" h="2755900">
                <a:moveTo>
                  <a:pt x="0" y="0"/>
                </a:moveTo>
                <a:lnTo>
                  <a:pt x="1160999" y="0"/>
                </a:lnTo>
                <a:lnTo>
                  <a:pt x="1160999" y="2755900"/>
                </a:lnTo>
                <a:lnTo>
                  <a:pt x="0" y="2755900"/>
                </a:lnTo>
                <a:lnTo>
                  <a:pt x="0" y="0"/>
                </a:lnTo>
                <a:close/>
              </a:path>
            </a:pathLst>
          </a:custGeom>
          <a:solidFill>
            <a:srgbClr val="1DB4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726201" y="1328959"/>
            <a:ext cx="1203960" cy="9188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08279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2.</a:t>
            </a:r>
            <a:endParaRPr sz="1000">
              <a:latin typeface="Arial"/>
              <a:cs typeface="Arial"/>
            </a:endParaRPr>
          </a:p>
          <a:p>
            <a:pPr algn="ctr" marL="211454">
              <a:lnSpc>
                <a:spcPts val="1055"/>
              </a:lnSpc>
              <a:spcBef>
                <a:spcPts val="480"/>
              </a:spcBef>
            </a:pP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VÄ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000">
              <a:latin typeface="Arial"/>
              <a:cs typeface="Arial"/>
            </a:endParaRPr>
          </a:p>
          <a:p>
            <a:pPr marL="183515" marR="78740" indent="-171450">
              <a:lnSpc>
                <a:spcPct val="87900"/>
              </a:lnSpc>
              <a:spcBef>
                <a:spcPts val="85"/>
              </a:spcBef>
            </a:pPr>
            <a:r>
              <a:rPr dirty="0" baseline="1736" sz="24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baseline="1736" sz="2400" spc="15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empel på vanliga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vägar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som leder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ill</a:t>
            </a:r>
            <a:endParaRPr sz="800">
              <a:latin typeface="Arial"/>
              <a:cs typeface="Arial"/>
            </a:endParaRPr>
          </a:p>
          <a:p>
            <a:pPr marL="183515" marR="5080">
              <a:lnSpc>
                <a:spcPct val="102499"/>
              </a:lnSpc>
              <a:spcBef>
                <a:spcPts val="20"/>
              </a:spcBef>
            </a:pP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ablering,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baserade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på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liga ber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elser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36069" y="1666697"/>
            <a:ext cx="917575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5208" sz="2400" spc="-7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baseline="-5208" sz="2400" spc="15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ilka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ramgångs-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380663" y="444500"/>
            <a:ext cx="1122680" cy="2755900"/>
          </a:xfrm>
          <a:custGeom>
            <a:avLst/>
            <a:gdLst/>
            <a:ahLst/>
            <a:cxnLst/>
            <a:rect l="l" t="t" r="r" b="b"/>
            <a:pathLst>
              <a:path w="1122679" h="2755900">
                <a:moveTo>
                  <a:pt x="0" y="0"/>
                </a:moveTo>
                <a:lnTo>
                  <a:pt x="1122236" y="0"/>
                </a:lnTo>
                <a:lnTo>
                  <a:pt x="1122236" y="2755900"/>
                </a:lnTo>
                <a:lnTo>
                  <a:pt x="0" y="2755900"/>
                </a:lnTo>
                <a:lnTo>
                  <a:pt x="0" y="0"/>
                </a:lnTo>
                <a:close/>
              </a:path>
            </a:pathLst>
          </a:custGeom>
          <a:solidFill>
            <a:srgbClr val="AA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9243463" y="1666697"/>
            <a:ext cx="1141095" cy="2279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baseline="-20833" sz="2400" spc="7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baseline="-20833" sz="240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baseline="-20833" sz="2400" spc="142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kommunen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regionen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0077" y="444500"/>
            <a:ext cx="1132840" cy="27559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g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3349" y="1295431"/>
            <a:ext cx="1043305" cy="10737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6034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1.</a:t>
            </a:r>
            <a:endParaRPr sz="1000">
              <a:latin typeface="Arial"/>
              <a:cs typeface="Arial"/>
            </a:endParaRPr>
          </a:p>
          <a:p>
            <a:pPr algn="ctr" marL="104775" marR="68580">
              <a:lnSpc>
                <a:spcPts val="980"/>
              </a:lnSpc>
              <a:spcBef>
                <a:spcPts val="525"/>
              </a:spcBef>
            </a:pP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RSKN</a:t>
            </a:r>
            <a:r>
              <a:rPr dirty="0" sz="1000" spc="-1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91300"/>
              </a:lnSpc>
              <a:spcBef>
                <a:spcPts val="380"/>
              </a:spcBef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 är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ramgång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rerna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 a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tt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kommuner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som lycka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med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å nysvenskar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ablerade?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27785" y="1225327"/>
            <a:ext cx="939165" cy="4540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3.</a:t>
            </a:r>
            <a:endParaRPr sz="1000">
              <a:latin typeface="Arial"/>
              <a:cs typeface="Arial"/>
            </a:endParaRPr>
          </a:p>
          <a:p>
            <a:pPr algn="ctr" marL="12700" marR="5080">
              <a:lnSpc>
                <a:spcPts val="1180"/>
              </a:lnSpc>
              <a:spcBef>
                <a:spcPts val="55"/>
              </a:spcBef>
            </a:pP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0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ABL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-3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PR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10" b="1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161792" y="1852397"/>
            <a:ext cx="1059815" cy="127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rer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inns på pla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161792" y="2093189"/>
            <a:ext cx="976630" cy="3797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3800"/>
              </a:lnSpc>
            </a:pP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n anal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ys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a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nuläge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som jäm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ör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med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andr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a.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426013" y="1042447"/>
            <a:ext cx="1060450" cy="626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8890">
              <a:lnSpc>
                <a:spcPts val="1190"/>
              </a:lnSpc>
            </a:pP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4.</a:t>
            </a:r>
            <a:endParaRPr sz="1000">
              <a:latin typeface="Arial"/>
              <a:cs typeface="Arial"/>
            </a:endParaRPr>
          </a:p>
          <a:p>
            <a:pPr algn="ctr" marL="78105" marR="59690">
              <a:lnSpc>
                <a:spcPts val="1200"/>
              </a:lnSpc>
              <a:spcBef>
                <a:spcPts val="25"/>
              </a:spcBef>
            </a:pP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-105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ABL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1000" spc="-20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00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ST</a:t>
            </a:r>
            <a:r>
              <a:rPr dirty="0" sz="1000" spc="-2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000" spc="-100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000" spc="-35" b="1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dirty="0" sz="1000" spc="-40" b="1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1000" spc="-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n konkre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plan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ör hur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26013" y="1794485"/>
            <a:ext cx="964565" cy="242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910"/>
              </a:lnSpc>
            </a:pP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ska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ör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ärka sin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ableringskapaci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26013" y="2163293"/>
            <a:ext cx="963930" cy="4927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800" spc="5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lla berörda enhe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 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d i a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om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tta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resul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ill konkre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 u</a:t>
            </a:r>
            <a:r>
              <a:rPr dirty="0" sz="800" spc="-1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>
                <a:solidFill>
                  <a:srgbClr val="FFFFFF"/>
                </a:solidFill>
                <a:latin typeface="Arial"/>
                <a:cs typeface="Arial"/>
              </a:rPr>
              <a:t>vecklingsarbe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800" spc="-5">
                <a:solidFill>
                  <a:srgbClr val="FFFFFF"/>
                </a:solidFill>
                <a:latin typeface="Arial"/>
                <a:cs typeface="Arial"/>
              </a:rPr>
              <a:t>e.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5753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22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5943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812226" y="6855444"/>
            <a:ext cx="215677" cy="174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5516" y="6897218"/>
            <a:ext cx="593474" cy="1322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22268" y="4834520"/>
            <a:ext cx="814069" cy="811530"/>
          </a:xfrm>
          <a:custGeom>
            <a:avLst/>
            <a:gdLst/>
            <a:ahLst/>
            <a:cxnLst/>
            <a:rect l="l" t="t" r="r" b="b"/>
            <a:pathLst>
              <a:path w="814069" h="811529">
                <a:moveTo>
                  <a:pt x="406801" y="0"/>
                </a:moveTo>
                <a:lnTo>
                  <a:pt x="340816" y="5307"/>
                </a:lnTo>
                <a:lnTo>
                  <a:pt x="278220" y="20673"/>
                </a:lnTo>
                <a:lnTo>
                  <a:pt x="219852" y="45263"/>
                </a:lnTo>
                <a:lnTo>
                  <a:pt x="166549" y="78241"/>
                </a:lnTo>
                <a:lnTo>
                  <a:pt x="119149" y="118773"/>
                </a:lnTo>
                <a:lnTo>
                  <a:pt x="78489" y="166024"/>
                </a:lnTo>
                <a:lnTo>
                  <a:pt x="45406" y="219158"/>
                </a:lnTo>
                <a:lnTo>
                  <a:pt x="20739" y="277342"/>
                </a:lnTo>
                <a:lnTo>
                  <a:pt x="5324" y="339740"/>
                </a:lnTo>
                <a:lnTo>
                  <a:pt x="0" y="405517"/>
                </a:lnTo>
                <a:lnTo>
                  <a:pt x="1348" y="438776"/>
                </a:lnTo>
                <a:lnTo>
                  <a:pt x="11822" y="502967"/>
                </a:lnTo>
                <a:lnTo>
                  <a:pt x="31968" y="563362"/>
                </a:lnTo>
                <a:lnTo>
                  <a:pt x="60948" y="619126"/>
                </a:lnTo>
                <a:lnTo>
                  <a:pt x="97924" y="669423"/>
                </a:lnTo>
                <a:lnTo>
                  <a:pt x="142059" y="713419"/>
                </a:lnTo>
                <a:lnTo>
                  <a:pt x="192515" y="750278"/>
                </a:lnTo>
                <a:lnTo>
                  <a:pt x="248456" y="779167"/>
                </a:lnTo>
                <a:lnTo>
                  <a:pt x="309042" y="799249"/>
                </a:lnTo>
                <a:lnTo>
                  <a:pt x="373437" y="809690"/>
                </a:lnTo>
                <a:lnTo>
                  <a:pt x="406801" y="811034"/>
                </a:lnTo>
                <a:lnTo>
                  <a:pt x="440165" y="809690"/>
                </a:lnTo>
                <a:lnTo>
                  <a:pt x="504560" y="799249"/>
                </a:lnTo>
                <a:lnTo>
                  <a:pt x="565147" y="779167"/>
                </a:lnTo>
                <a:lnTo>
                  <a:pt x="621087" y="750278"/>
                </a:lnTo>
                <a:lnTo>
                  <a:pt x="671543" y="713419"/>
                </a:lnTo>
                <a:lnTo>
                  <a:pt x="715678" y="669423"/>
                </a:lnTo>
                <a:lnTo>
                  <a:pt x="752655" y="619126"/>
                </a:lnTo>
                <a:lnTo>
                  <a:pt x="781634" y="563362"/>
                </a:lnTo>
                <a:lnTo>
                  <a:pt x="801780" y="502967"/>
                </a:lnTo>
                <a:lnTo>
                  <a:pt x="812254" y="438776"/>
                </a:lnTo>
                <a:lnTo>
                  <a:pt x="813603" y="405517"/>
                </a:lnTo>
                <a:lnTo>
                  <a:pt x="812254" y="372258"/>
                </a:lnTo>
                <a:lnTo>
                  <a:pt x="801780" y="308066"/>
                </a:lnTo>
                <a:lnTo>
                  <a:pt x="781634" y="247671"/>
                </a:lnTo>
                <a:lnTo>
                  <a:pt x="752655" y="191908"/>
                </a:lnTo>
                <a:lnTo>
                  <a:pt x="715678" y="141611"/>
                </a:lnTo>
                <a:lnTo>
                  <a:pt x="671543" y="97615"/>
                </a:lnTo>
                <a:lnTo>
                  <a:pt x="621087" y="60755"/>
                </a:lnTo>
                <a:lnTo>
                  <a:pt x="565147" y="31867"/>
                </a:lnTo>
                <a:lnTo>
                  <a:pt x="504560" y="11785"/>
                </a:lnTo>
                <a:lnTo>
                  <a:pt x="440165" y="1344"/>
                </a:lnTo>
                <a:lnTo>
                  <a:pt x="406801" y="0"/>
                </a:lnTo>
                <a:close/>
              </a:path>
            </a:pathLst>
          </a:custGeom>
          <a:solidFill>
            <a:srgbClr val="13789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483424" y="5076263"/>
            <a:ext cx="492125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1400"/>
              </a:lnSpc>
            </a:pP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beho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hos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 ny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svenskar</a:t>
            </a:r>
            <a:endParaRPr sz="7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21409" y="4452950"/>
            <a:ext cx="784225" cy="782320"/>
          </a:xfrm>
          <a:custGeom>
            <a:avLst/>
            <a:gdLst/>
            <a:ahLst/>
            <a:cxnLst/>
            <a:rect l="l" t="t" r="r" b="b"/>
            <a:pathLst>
              <a:path w="784225" h="782320">
                <a:moveTo>
                  <a:pt x="392111" y="0"/>
                </a:moveTo>
                <a:lnTo>
                  <a:pt x="328508" y="5115"/>
                </a:lnTo>
                <a:lnTo>
                  <a:pt x="268173" y="19926"/>
                </a:lnTo>
                <a:lnTo>
                  <a:pt x="211913" y="43628"/>
                </a:lnTo>
                <a:lnTo>
                  <a:pt x="160535" y="75415"/>
                </a:lnTo>
                <a:lnTo>
                  <a:pt x="114846" y="114483"/>
                </a:lnTo>
                <a:lnTo>
                  <a:pt x="75654" y="160028"/>
                </a:lnTo>
                <a:lnTo>
                  <a:pt x="43766" y="211243"/>
                </a:lnTo>
                <a:lnTo>
                  <a:pt x="19990" y="267326"/>
                </a:lnTo>
                <a:lnTo>
                  <a:pt x="5132" y="327470"/>
                </a:lnTo>
                <a:lnTo>
                  <a:pt x="0" y="390871"/>
                </a:lnTo>
                <a:lnTo>
                  <a:pt x="1299" y="422929"/>
                </a:lnTo>
                <a:lnTo>
                  <a:pt x="11395" y="484803"/>
                </a:lnTo>
                <a:lnTo>
                  <a:pt x="30814" y="543017"/>
                </a:lnTo>
                <a:lnTo>
                  <a:pt x="58747" y="596766"/>
                </a:lnTo>
                <a:lnTo>
                  <a:pt x="94388" y="645247"/>
                </a:lnTo>
                <a:lnTo>
                  <a:pt x="136929" y="687654"/>
                </a:lnTo>
                <a:lnTo>
                  <a:pt x="185563" y="723182"/>
                </a:lnTo>
                <a:lnTo>
                  <a:pt x="239483" y="751027"/>
                </a:lnTo>
                <a:lnTo>
                  <a:pt x="297882" y="770384"/>
                </a:lnTo>
                <a:lnTo>
                  <a:pt x="359951" y="780448"/>
                </a:lnTo>
                <a:lnTo>
                  <a:pt x="392111" y="781744"/>
                </a:lnTo>
                <a:lnTo>
                  <a:pt x="424270" y="780448"/>
                </a:lnTo>
                <a:lnTo>
                  <a:pt x="486339" y="770384"/>
                </a:lnTo>
                <a:lnTo>
                  <a:pt x="544738" y="751027"/>
                </a:lnTo>
                <a:lnTo>
                  <a:pt x="598658" y="723182"/>
                </a:lnTo>
                <a:lnTo>
                  <a:pt x="647292" y="687654"/>
                </a:lnTo>
                <a:lnTo>
                  <a:pt x="689833" y="645247"/>
                </a:lnTo>
                <a:lnTo>
                  <a:pt x="725474" y="596766"/>
                </a:lnTo>
                <a:lnTo>
                  <a:pt x="753407" y="543017"/>
                </a:lnTo>
                <a:lnTo>
                  <a:pt x="772825" y="484803"/>
                </a:lnTo>
                <a:lnTo>
                  <a:pt x="782921" y="422929"/>
                </a:lnTo>
                <a:lnTo>
                  <a:pt x="784221" y="390871"/>
                </a:lnTo>
                <a:lnTo>
                  <a:pt x="782921" y="358814"/>
                </a:lnTo>
                <a:lnTo>
                  <a:pt x="772825" y="296940"/>
                </a:lnTo>
                <a:lnTo>
                  <a:pt x="753407" y="238726"/>
                </a:lnTo>
                <a:lnTo>
                  <a:pt x="725474" y="184977"/>
                </a:lnTo>
                <a:lnTo>
                  <a:pt x="689833" y="136496"/>
                </a:lnTo>
                <a:lnTo>
                  <a:pt x="647292" y="94089"/>
                </a:lnTo>
                <a:lnTo>
                  <a:pt x="598658" y="58561"/>
                </a:lnTo>
                <a:lnTo>
                  <a:pt x="544738" y="30716"/>
                </a:lnTo>
                <a:lnTo>
                  <a:pt x="486339" y="11359"/>
                </a:lnTo>
                <a:lnTo>
                  <a:pt x="424270" y="1295"/>
                </a:lnTo>
                <a:lnTo>
                  <a:pt x="392111" y="0"/>
                </a:lnTo>
                <a:close/>
              </a:path>
            </a:pathLst>
          </a:custGeom>
          <a:solidFill>
            <a:srgbClr val="5FCE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2457123" y="4452950"/>
            <a:ext cx="688340" cy="686435"/>
          </a:xfrm>
          <a:custGeom>
            <a:avLst/>
            <a:gdLst/>
            <a:ahLst/>
            <a:cxnLst/>
            <a:rect l="l" t="t" r="r" b="b"/>
            <a:pathLst>
              <a:path w="688339" h="686435">
                <a:moveTo>
                  <a:pt x="344068" y="0"/>
                </a:moveTo>
                <a:lnTo>
                  <a:pt x="288258" y="4489"/>
                </a:lnTo>
                <a:lnTo>
                  <a:pt x="235316" y="17485"/>
                </a:lnTo>
                <a:lnTo>
                  <a:pt x="185949" y="38283"/>
                </a:lnTo>
                <a:lnTo>
                  <a:pt x="140866" y="66175"/>
                </a:lnTo>
                <a:lnTo>
                  <a:pt x="100775" y="100456"/>
                </a:lnTo>
                <a:lnTo>
                  <a:pt x="66385" y="140421"/>
                </a:lnTo>
                <a:lnTo>
                  <a:pt x="38404" y="185361"/>
                </a:lnTo>
                <a:lnTo>
                  <a:pt x="17540" y="234572"/>
                </a:lnTo>
                <a:lnTo>
                  <a:pt x="4503" y="287348"/>
                </a:lnTo>
                <a:lnTo>
                  <a:pt x="0" y="342981"/>
                </a:lnTo>
                <a:lnTo>
                  <a:pt x="1140" y="371111"/>
                </a:lnTo>
                <a:lnTo>
                  <a:pt x="9999" y="425403"/>
                </a:lnTo>
                <a:lnTo>
                  <a:pt x="27038" y="476484"/>
                </a:lnTo>
                <a:lnTo>
                  <a:pt x="51549" y="523649"/>
                </a:lnTo>
                <a:lnTo>
                  <a:pt x="82823" y="566189"/>
                </a:lnTo>
                <a:lnTo>
                  <a:pt x="120152" y="603400"/>
                </a:lnTo>
                <a:lnTo>
                  <a:pt x="162827" y="634576"/>
                </a:lnTo>
                <a:lnTo>
                  <a:pt x="210141" y="659009"/>
                </a:lnTo>
                <a:lnTo>
                  <a:pt x="261384" y="675994"/>
                </a:lnTo>
                <a:lnTo>
                  <a:pt x="315849" y="684825"/>
                </a:lnTo>
                <a:lnTo>
                  <a:pt x="344068" y="685962"/>
                </a:lnTo>
                <a:lnTo>
                  <a:pt x="372287" y="684825"/>
                </a:lnTo>
                <a:lnTo>
                  <a:pt x="426752" y="675994"/>
                </a:lnTo>
                <a:lnTo>
                  <a:pt x="477995" y="659009"/>
                </a:lnTo>
                <a:lnTo>
                  <a:pt x="525308" y="634576"/>
                </a:lnTo>
                <a:lnTo>
                  <a:pt x="567984" y="603400"/>
                </a:lnTo>
                <a:lnTo>
                  <a:pt x="605313" y="566189"/>
                </a:lnTo>
                <a:lnTo>
                  <a:pt x="636587" y="523649"/>
                </a:lnTo>
                <a:lnTo>
                  <a:pt x="661098" y="476484"/>
                </a:lnTo>
                <a:lnTo>
                  <a:pt x="678137" y="425403"/>
                </a:lnTo>
                <a:lnTo>
                  <a:pt x="686996" y="371111"/>
                </a:lnTo>
                <a:lnTo>
                  <a:pt x="688136" y="342981"/>
                </a:lnTo>
                <a:lnTo>
                  <a:pt x="686996" y="314851"/>
                </a:lnTo>
                <a:lnTo>
                  <a:pt x="678137" y="260559"/>
                </a:lnTo>
                <a:lnTo>
                  <a:pt x="661098" y="209477"/>
                </a:lnTo>
                <a:lnTo>
                  <a:pt x="636587" y="162313"/>
                </a:lnTo>
                <a:lnTo>
                  <a:pt x="605313" y="119772"/>
                </a:lnTo>
                <a:lnTo>
                  <a:pt x="567984" y="82561"/>
                </a:lnTo>
                <a:lnTo>
                  <a:pt x="525308" y="51386"/>
                </a:lnTo>
                <a:lnTo>
                  <a:pt x="477995" y="26953"/>
                </a:lnTo>
                <a:lnTo>
                  <a:pt x="426752" y="9967"/>
                </a:lnTo>
                <a:lnTo>
                  <a:pt x="372287" y="1136"/>
                </a:lnTo>
                <a:lnTo>
                  <a:pt x="344068" y="0"/>
                </a:lnTo>
                <a:close/>
              </a:path>
            </a:pathLst>
          </a:custGeom>
          <a:solidFill>
            <a:srgbClr val="FFC7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1367875" y="4734887"/>
            <a:ext cx="1591310" cy="12636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1287145" algn="l"/>
              </a:tabLst>
            </a:pPr>
            <a:r>
              <a:rPr dirty="0" baseline="7936" sz="1050" spc="22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baseline="7936" sz="1050" spc="15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baseline="7936" sz="1050" spc="3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baseline="7936" sz="1050" spc="15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dirty="0" baseline="7936" sz="10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7936" sz="1050" spc="15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baseline="7936" sz="1050">
                <a:solidFill>
                  <a:srgbClr val="FFFFFF"/>
                </a:solidFill>
                <a:latin typeface="Arial"/>
                <a:cs typeface="Arial"/>
              </a:rPr>
              <a:t>s	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ny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ck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615431" y="5259411"/>
            <a:ext cx="859155" cy="855980"/>
          </a:xfrm>
          <a:custGeom>
            <a:avLst/>
            <a:gdLst/>
            <a:ahLst/>
            <a:cxnLst/>
            <a:rect l="l" t="t" r="r" b="b"/>
            <a:pathLst>
              <a:path w="859155" h="855979">
                <a:moveTo>
                  <a:pt x="429333" y="0"/>
                </a:moveTo>
                <a:lnTo>
                  <a:pt x="359693" y="5601"/>
                </a:lnTo>
                <a:lnTo>
                  <a:pt x="293631" y="21818"/>
                </a:lnTo>
                <a:lnTo>
                  <a:pt x="232030" y="47770"/>
                </a:lnTo>
                <a:lnTo>
                  <a:pt x="175774" y="82575"/>
                </a:lnTo>
                <a:lnTo>
                  <a:pt x="125749" y="125352"/>
                </a:lnTo>
                <a:lnTo>
                  <a:pt x="82836" y="175219"/>
                </a:lnTo>
                <a:lnTo>
                  <a:pt x="47921" y="231297"/>
                </a:lnTo>
                <a:lnTo>
                  <a:pt x="21887" y="292704"/>
                </a:lnTo>
                <a:lnTo>
                  <a:pt x="5619" y="358558"/>
                </a:lnTo>
                <a:lnTo>
                  <a:pt x="0" y="427978"/>
                </a:lnTo>
                <a:lnTo>
                  <a:pt x="1423" y="463079"/>
                </a:lnTo>
                <a:lnTo>
                  <a:pt x="12477" y="530826"/>
                </a:lnTo>
                <a:lnTo>
                  <a:pt x="33739" y="594567"/>
                </a:lnTo>
                <a:lnTo>
                  <a:pt x="64324" y="653419"/>
                </a:lnTo>
                <a:lnTo>
                  <a:pt x="103348" y="706502"/>
                </a:lnTo>
                <a:lnTo>
                  <a:pt x="149928" y="752935"/>
                </a:lnTo>
                <a:lnTo>
                  <a:pt x="203179" y="791836"/>
                </a:lnTo>
                <a:lnTo>
                  <a:pt x="262217" y="822324"/>
                </a:lnTo>
                <a:lnTo>
                  <a:pt x="326159" y="843518"/>
                </a:lnTo>
                <a:lnTo>
                  <a:pt x="394121" y="854538"/>
                </a:lnTo>
                <a:lnTo>
                  <a:pt x="429333" y="855957"/>
                </a:lnTo>
                <a:lnTo>
                  <a:pt x="464545" y="854538"/>
                </a:lnTo>
                <a:lnTo>
                  <a:pt x="532507" y="843518"/>
                </a:lnTo>
                <a:lnTo>
                  <a:pt x="596450" y="822324"/>
                </a:lnTo>
                <a:lnTo>
                  <a:pt x="655489" y="791836"/>
                </a:lnTo>
                <a:lnTo>
                  <a:pt x="708740" y="752935"/>
                </a:lnTo>
                <a:lnTo>
                  <a:pt x="755320" y="706502"/>
                </a:lnTo>
                <a:lnTo>
                  <a:pt x="794344" y="653419"/>
                </a:lnTo>
                <a:lnTo>
                  <a:pt x="824929" y="594567"/>
                </a:lnTo>
                <a:lnTo>
                  <a:pt x="846190" y="530826"/>
                </a:lnTo>
                <a:lnTo>
                  <a:pt x="857245" y="463079"/>
                </a:lnTo>
                <a:lnTo>
                  <a:pt x="858668" y="427978"/>
                </a:lnTo>
                <a:lnTo>
                  <a:pt x="857245" y="392877"/>
                </a:lnTo>
                <a:lnTo>
                  <a:pt x="846190" y="325130"/>
                </a:lnTo>
                <a:lnTo>
                  <a:pt x="824929" y="261389"/>
                </a:lnTo>
                <a:lnTo>
                  <a:pt x="794344" y="202537"/>
                </a:lnTo>
                <a:lnTo>
                  <a:pt x="755320" y="149454"/>
                </a:lnTo>
                <a:lnTo>
                  <a:pt x="708740" y="103022"/>
                </a:lnTo>
                <a:lnTo>
                  <a:pt x="655489" y="64121"/>
                </a:lnTo>
                <a:lnTo>
                  <a:pt x="596450" y="33632"/>
                </a:lnTo>
                <a:lnTo>
                  <a:pt x="532507" y="12438"/>
                </a:lnTo>
                <a:lnTo>
                  <a:pt x="464545" y="1418"/>
                </a:lnTo>
                <a:lnTo>
                  <a:pt x="429333" y="0"/>
                </a:lnTo>
                <a:close/>
              </a:path>
            </a:pathLst>
          </a:custGeom>
          <a:solidFill>
            <a:srgbClr val="932D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1541" y="5870986"/>
            <a:ext cx="859155" cy="855980"/>
          </a:xfrm>
          <a:custGeom>
            <a:avLst/>
            <a:gdLst/>
            <a:ahLst/>
            <a:cxnLst/>
            <a:rect l="l" t="t" r="r" b="b"/>
            <a:pathLst>
              <a:path w="859155" h="855979">
                <a:moveTo>
                  <a:pt x="429334" y="0"/>
                </a:moveTo>
                <a:lnTo>
                  <a:pt x="359694" y="5601"/>
                </a:lnTo>
                <a:lnTo>
                  <a:pt x="293631" y="21818"/>
                </a:lnTo>
                <a:lnTo>
                  <a:pt x="232030" y="47770"/>
                </a:lnTo>
                <a:lnTo>
                  <a:pt x="175775" y="82575"/>
                </a:lnTo>
                <a:lnTo>
                  <a:pt x="125749" y="125352"/>
                </a:lnTo>
                <a:lnTo>
                  <a:pt x="82836" y="175220"/>
                </a:lnTo>
                <a:lnTo>
                  <a:pt x="47921" y="231297"/>
                </a:lnTo>
                <a:lnTo>
                  <a:pt x="21887" y="292704"/>
                </a:lnTo>
                <a:lnTo>
                  <a:pt x="5619" y="358558"/>
                </a:lnTo>
                <a:lnTo>
                  <a:pt x="0" y="427978"/>
                </a:lnTo>
                <a:lnTo>
                  <a:pt x="1423" y="463079"/>
                </a:lnTo>
                <a:lnTo>
                  <a:pt x="12477" y="530827"/>
                </a:lnTo>
                <a:lnTo>
                  <a:pt x="33739" y="594567"/>
                </a:lnTo>
                <a:lnTo>
                  <a:pt x="64324" y="653419"/>
                </a:lnTo>
                <a:lnTo>
                  <a:pt x="103348" y="706502"/>
                </a:lnTo>
                <a:lnTo>
                  <a:pt x="149928" y="752935"/>
                </a:lnTo>
                <a:lnTo>
                  <a:pt x="203179" y="791836"/>
                </a:lnTo>
                <a:lnTo>
                  <a:pt x="262218" y="822324"/>
                </a:lnTo>
                <a:lnTo>
                  <a:pt x="326160" y="843519"/>
                </a:lnTo>
                <a:lnTo>
                  <a:pt x="394122" y="854538"/>
                </a:lnTo>
                <a:lnTo>
                  <a:pt x="429334" y="855957"/>
                </a:lnTo>
                <a:lnTo>
                  <a:pt x="464546" y="854538"/>
                </a:lnTo>
                <a:lnTo>
                  <a:pt x="532508" y="843519"/>
                </a:lnTo>
                <a:lnTo>
                  <a:pt x="596450" y="822324"/>
                </a:lnTo>
                <a:lnTo>
                  <a:pt x="655489" y="791836"/>
                </a:lnTo>
                <a:lnTo>
                  <a:pt x="708740" y="752935"/>
                </a:lnTo>
                <a:lnTo>
                  <a:pt x="755320" y="706502"/>
                </a:lnTo>
                <a:lnTo>
                  <a:pt x="794344" y="653419"/>
                </a:lnTo>
                <a:lnTo>
                  <a:pt x="824929" y="594567"/>
                </a:lnTo>
                <a:lnTo>
                  <a:pt x="846190" y="530827"/>
                </a:lnTo>
                <a:lnTo>
                  <a:pt x="857245" y="463079"/>
                </a:lnTo>
                <a:lnTo>
                  <a:pt x="858668" y="427978"/>
                </a:lnTo>
                <a:lnTo>
                  <a:pt x="857245" y="392877"/>
                </a:lnTo>
                <a:lnTo>
                  <a:pt x="846190" y="325130"/>
                </a:lnTo>
                <a:lnTo>
                  <a:pt x="824929" y="261390"/>
                </a:lnTo>
                <a:lnTo>
                  <a:pt x="794344" y="202537"/>
                </a:lnTo>
                <a:lnTo>
                  <a:pt x="755320" y="149454"/>
                </a:lnTo>
                <a:lnTo>
                  <a:pt x="708740" y="103022"/>
                </a:lnTo>
                <a:lnTo>
                  <a:pt x="655489" y="64121"/>
                </a:lnTo>
                <a:lnTo>
                  <a:pt x="596450" y="33632"/>
                </a:lnTo>
                <a:lnTo>
                  <a:pt x="532508" y="12438"/>
                </a:lnTo>
                <a:lnTo>
                  <a:pt x="464546" y="1418"/>
                </a:lnTo>
                <a:lnTo>
                  <a:pt x="429334" y="0"/>
                </a:lnTo>
                <a:close/>
              </a:path>
            </a:pathLst>
          </a:custGeom>
          <a:solidFill>
            <a:srgbClr val="5137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1390423" y="6199541"/>
            <a:ext cx="824230" cy="821690"/>
          </a:xfrm>
          <a:custGeom>
            <a:avLst/>
            <a:gdLst/>
            <a:ahLst/>
            <a:cxnLst/>
            <a:rect l="l" t="t" r="r" b="b"/>
            <a:pathLst>
              <a:path w="824230" h="821690">
                <a:moveTo>
                  <a:pt x="412023" y="0"/>
                </a:moveTo>
                <a:lnTo>
                  <a:pt x="345191" y="5375"/>
                </a:lnTo>
                <a:lnTo>
                  <a:pt x="281792" y="20938"/>
                </a:lnTo>
                <a:lnTo>
                  <a:pt x="222675" y="45844"/>
                </a:lnTo>
                <a:lnTo>
                  <a:pt x="168688" y="79245"/>
                </a:lnTo>
                <a:lnTo>
                  <a:pt x="120679" y="120297"/>
                </a:lnTo>
                <a:lnTo>
                  <a:pt x="79496" y="168155"/>
                </a:lnTo>
                <a:lnTo>
                  <a:pt x="45989" y="221971"/>
                </a:lnTo>
                <a:lnTo>
                  <a:pt x="21005" y="280902"/>
                </a:lnTo>
                <a:lnTo>
                  <a:pt x="5392" y="344101"/>
                </a:lnTo>
                <a:lnTo>
                  <a:pt x="0" y="410722"/>
                </a:lnTo>
                <a:lnTo>
                  <a:pt x="1365" y="444407"/>
                </a:lnTo>
                <a:lnTo>
                  <a:pt x="11974" y="509423"/>
                </a:lnTo>
                <a:lnTo>
                  <a:pt x="32378" y="570593"/>
                </a:lnTo>
                <a:lnTo>
                  <a:pt x="61730" y="627073"/>
                </a:lnTo>
                <a:lnTo>
                  <a:pt x="99181" y="678015"/>
                </a:lnTo>
                <a:lnTo>
                  <a:pt x="143883" y="722576"/>
                </a:lnTo>
                <a:lnTo>
                  <a:pt x="194987" y="759908"/>
                </a:lnTo>
                <a:lnTo>
                  <a:pt x="251645" y="789167"/>
                </a:lnTo>
                <a:lnTo>
                  <a:pt x="313009" y="809507"/>
                </a:lnTo>
                <a:lnTo>
                  <a:pt x="378231" y="820082"/>
                </a:lnTo>
                <a:lnTo>
                  <a:pt x="412023" y="821444"/>
                </a:lnTo>
                <a:lnTo>
                  <a:pt x="445815" y="820082"/>
                </a:lnTo>
                <a:lnTo>
                  <a:pt x="511037" y="809507"/>
                </a:lnTo>
                <a:lnTo>
                  <a:pt x="572401" y="789167"/>
                </a:lnTo>
                <a:lnTo>
                  <a:pt x="629060" y="759908"/>
                </a:lnTo>
                <a:lnTo>
                  <a:pt x="680164" y="722576"/>
                </a:lnTo>
                <a:lnTo>
                  <a:pt x="724865" y="678015"/>
                </a:lnTo>
                <a:lnTo>
                  <a:pt x="762316" y="627073"/>
                </a:lnTo>
                <a:lnTo>
                  <a:pt x="791668" y="570593"/>
                </a:lnTo>
                <a:lnTo>
                  <a:pt x="812072" y="509423"/>
                </a:lnTo>
                <a:lnTo>
                  <a:pt x="822681" y="444407"/>
                </a:lnTo>
                <a:lnTo>
                  <a:pt x="824047" y="410722"/>
                </a:lnTo>
                <a:lnTo>
                  <a:pt x="822681" y="377036"/>
                </a:lnTo>
                <a:lnTo>
                  <a:pt x="812072" y="312020"/>
                </a:lnTo>
                <a:lnTo>
                  <a:pt x="791668" y="250850"/>
                </a:lnTo>
                <a:lnTo>
                  <a:pt x="762316" y="194371"/>
                </a:lnTo>
                <a:lnTo>
                  <a:pt x="724865" y="143428"/>
                </a:lnTo>
                <a:lnTo>
                  <a:pt x="680164" y="98868"/>
                </a:lnTo>
                <a:lnTo>
                  <a:pt x="629060" y="61535"/>
                </a:lnTo>
                <a:lnTo>
                  <a:pt x="572401" y="32276"/>
                </a:lnTo>
                <a:lnTo>
                  <a:pt x="511037" y="11936"/>
                </a:lnTo>
                <a:lnTo>
                  <a:pt x="445815" y="1361"/>
                </a:lnTo>
                <a:lnTo>
                  <a:pt x="412023" y="0"/>
                </a:lnTo>
                <a:close/>
              </a:path>
            </a:pathLst>
          </a:custGeom>
          <a:solidFill>
            <a:srgbClr val="6C491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3137329" y="4959055"/>
            <a:ext cx="915035" cy="912494"/>
          </a:xfrm>
          <a:custGeom>
            <a:avLst/>
            <a:gdLst/>
            <a:ahLst/>
            <a:cxnLst/>
            <a:rect l="l" t="t" r="r" b="b"/>
            <a:pathLst>
              <a:path w="915035" h="912495">
                <a:moveTo>
                  <a:pt x="457410" y="0"/>
                </a:moveTo>
                <a:lnTo>
                  <a:pt x="383216" y="5967"/>
                </a:lnTo>
                <a:lnTo>
                  <a:pt x="312833" y="23245"/>
                </a:lnTo>
                <a:lnTo>
                  <a:pt x="247204" y="50893"/>
                </a:lnTo>
                <a:lnTo>
                  <a:pt x="187270" y="87974"/>
                </a:lnTo>
                <a:lnTo>
                  <a:pt x="133972" y="133549"/>
                </a:lnTo>
                <a:lnTo>
                  <a:pt x="88253" y="186678"/>
                </a:lnTo>
                <a:lnTo>
                  <a:pt x="51055" y="246422"/>
                </a:lnTo>
                <a:lnTo>
                  <a:pt x="23319" y="311845"/>
                </a:lnTo>
                <a:lnTo>
                  <a:pt x="5986" y="382005"/>
                </a:lnTo>
                <a:lnTo>
                  <a:pt x="0" y="455965"/>
                </a:lnTo>
                <a:lnTo>
                  <a:pt x="1516" y="493361"/>
                </a:lnTo>
                <a:lnTo>
                  <a:pt x="13293" y="565539"/>
                </a:lnTo>
                <a:lnTo>
                  <a:pt x="35945" y="633448"/>
                </a:lnTo>
                <a:lnTo>
                  <a:pt x="68530" y="696148"/>
                </a:lnTo>
                <a:lnTo>
                  <a:pt x="110107" y="752703"/>
                </a:lnTo>
                <a:lnTo>
                  <a:pt x="159732" y="802172"/>
                </a:lnTo>
                <a:lnTo>
                  <a:pt x="216466" y="843617"/>
                </a:lnTo>
                <a:lnTo>
                  <a:pt x="279365" y="876099"/>
                </a:lnTo>
                <a:lnTo>
                  <a:pt x="347489" y="898679"/>
                </a:lnTo>
                <a:lnTo>
                  <a:pt x="419896" y="910419"/>
                </a:lnTo>
                <a:lnTo>
                  <a:pt x="457410" y="911931"/>
                </a:lnTo>
                <a:lnTo>
                  <a:pt x="494925" y="910419"/>
                </a:lnTo>
                <a:lnTo>
                  <a:pt x="567331" y="898679"/>
                </a:lnTo>
                <a:lnTo>
                  <a:pt x="635455" y="876099"/>
                </a:lnTo>
                <a:lnTo>
                  <a:pt x="698355" y="843617"/>
                </a:lnTo>
                <a:lnTo>
                  <a:pt x="755088" y="802172"/>
                </a:lnTo>
                <a:lnTo>
                  <a:pt x="804714" y="752703"/>
                </a:lnTo>
                <a:lnTo>
                  <a:pt x="846290" y="696148"/>
                </a:lnTo>
                <a:lnTo>
                  <a:pt x="878875" y="633448"/>
                </a:lnTo>
                <a:lnTo>
                  <a:pt x="901528" y="565539"/>
                </a:lnTo>
                <a:lnTo>
                  <a:pt x="913305" y="493361"/>
                </a:lnTo>
                <a:lnTo>
                  <a:pt x="914821" y="455965"/>
                </a:lnTo>
                <a:lnTo>
                  <a:pt x="913305" y="418569"/>
                </a:lnTo>
                <a:lnTo>
                  <a:pt x="901528" y="346391"/>
                </a:lnTo>
                <a:lnTo>
                  <a:pt x="878875" y="278483"/>
                </a:lnTo>
                <a:lnTo>
                  <a:pt x="846290" y="215782"/>
                </a:lnTo>
                <a:lnTo>
                  <a:pt x="804714" y="159227"/>
                </a:lnTo>
                <a:lnTo>
                  <a:pt x="755088" y="109758"/>
                </a:lnTo>
                <a:lnTo>
                  <a:pt x="698355" y="68314"/>
                </a:lnTo>
                <a:lnTo>
                  <a:pt x="635455" y="35831"/>
                </a:lnTo>
                <a:lnTo>
                  <a:pt x="567331" y="13251"/>
                </a:lnTo>
                <a:lnTo>
                  <a:pt x="494925" y="1511"/>
                </a:lnTo>
                <a:lnTo>
                  <a:pt x="457410" y="0"/>
                </a:lnTo>
                <a:close/>
              </a:path>
            </a:pathLst>
          </a:custGeom>
          <a:solidFill>
            <a:srgbClr val="AA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137684" y="5893448"/>
            <a:ext cx="814069" cy="811530"/>
          </a:xfrm>
          <a:custGeom>
            <a:avLst/>
            <a:gdLst/>
            <a:ahLst/>
            <a:cxnLst/>
            <a:rect l="l" t="t" r="r" b="b"/>
            <a:pathLst>
              <a:path w="814070" h="811529">
                <a:moveTo>
                  <a:pt x="406801" y="0"/>
                </a:moveTo>
                <a:lnTo>
                  <a:pt x="340816" y="5307"/>
                </a:lnTo>
                <a:lnTo>
                  <a:pt x="278220" y="20673"/>
                </a:lnTo>
                <a:lnTo>
                  <a:pt x="219853" y="45263"/>
                </a:lnTo>
                <a:lnTo>
                  <a:pt x="166550" y="78241"/>
                </a:lnTo>
                <a:lnTo>
                  <a:pt x="119149" y="118773"/>
                </a:lnTo>
                <a:lnTo>
                  <a:pt x="78489" y="166024"/>
                </a:lnTo>
                <a:lnTo>
                  <a:pt x="45406" y="219158"/>
                </a:lnTo>
                <a:lnTo>
                  <a:pt x="20739" y="277342"/>
                </a:lnTo>
                <a:lnTo>
                  <a:pt x="5324" y="339740"/>
                </a:lnTo>
                <a:lnTo>
                  <a:pt x="0" y="405517"/>
                </a:lnTo>
                <a:lnTo>
                  <a:pt x="1348" y="438775"/>
                </a:lnTo>
                <a:lnTo>
                  <a:pt x="11822" y="502967"/>
                </a:lnTo>
                <a:lnTo>
                  <a:pt x="31968" y="563362"/>
                </a:lnTo>
                <a:lnTo>
                  <a:pt x="60948" y="619126"/>
                </a:lnTo>
                <a:lnTo>
                  <a:pt x="97924" y="669423"/>
                </a:lnTo>
                <a:lnTo>
                  <a:pt x="142059" y="713418"/>
                </a:lnTo>
                <a:lnTo>
                  <a:pt x="192516" y="750278"/>
                </a:lnTo>
                <a:lnTo>
                  <a:pt x="248456" y="779166"/>
                </a:lnTo>
                <a:lnTo>
                  <a:pt x="309042" y="799248"/>
                </a:lnTo>
                <a:lnTo>
                  <a:pt x="373437" y="809689"/>
                </a:lnTo>
                <a:lnTo>
                  <a:pt x="406801" y="811034"/>
                </a:lnTo>
                <a:lnTo>
                  <a:pt x="440165" y="809689"/>
                </a:lnTo>
                <a:lnTo>
                  <a:pt x="504560" y="799248"/>
                </a:lnTo>
                <a:lnTo>
                  <a:pt x="565147" y="779166"/>
                </a:lnTo>
                <a:lnTo>
                  <a:pt x="621087" y="750278"/>
                </a:lnTo>
                <a:lnTo>
                  <a:pt x="671543" y="713418"/>
                </a:lnTo>
                <a:lnTo>
                  <a:pt x="715679" y="669423"/>
                </a:lnTo>
                <a:lnTo>
                  <a:pt x="752655" y="619126"/>
                </a:lnTo>
                <a:lnTo>
                  <a:pt x="781635" y="563362"/>
                </a:lnTo>
                <a:lnTo>
                  <a:pt x="801781" y="502967"/>
                </a:lnTo>
                <a:lnTo>
                  <a:pt x="812255" y="438775"/>
                </a:lnTo>
                <a:lnTo>
                  <a:pt x="813603" y="405517"/>
                </a:lnTo>
                <a:lnTo>
                  <a:pt x="812255" y="372258"/>
                </a:lnTo>
                <a:lnTo>
                  <a:pt x="801781" y="308066"/>
                </a:lnTo>
                <a:lnTo>
                  <a:pt x="781635" y="247671"/>
                </a:lnTo>
                <a:lnTo>
                  <a:pt x="752655" y="191908"/>
                </a:lnTo>
                <a:lnTo>
                  <a:pt x="715679" y="141611"/>
                </a:lnTo>
                <a:lnTo>
                  <a:pt x="671543" y="97615"/>
                </a:lnTo>
                <a:lnTo>
                  <a:pt x="621087" y="60755"/>
                </a:lnTo>
                <a:lnTo>
                  <a:pt x="565147" y="31867"/>
                </a:lnTo>
                <a:lnTo>
                  <a:pt x="504560" y="11785"/>
                </a:lnTo>
                <a:lnTo>
                  <a:pt x="440165" y="1344"/>
                </a:lnTo>
                <a:lnTo>
                  <a:pt x="406801" y="0"/>
                </a:lnTo>
                <a:close/>
              </a:path>
            </a:pathLst>
          </a:custGeom>
          <a:solidFill>
            <a:srgbClr val="E7B1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174859" y="4506952"/>
            <a:ext cx="814069" cy="811530"/>
          </a:xfrm>
          <a:custGeom>
            <a:avLst/>
            <a:gdLst/>
            <a:ahLst/>
            <a:cxnLst/>
            <a:rect l="l" t="t" r="r" b="b"/>
            <a:pathLst>
              <a:path w="814070" h="811529">
                <a:moveTo>
                  <a:pt x="406802" y="0"/>
                </a:moveTo>
                <a:lnTo>
                  <a:pt x="340817" y="5307"/>
                </a:lnTo>
                <a:lnTo>
                  <a:pt x="278221" y="20673"/>
                </a:lnTo>
                <a:lnTo>
                  <a:pt x="219853" y="45263"/>
                </a:lnTo>
                <a:lnTo>
                  <a:pt x="166550" y="78241"/>
                </a:lnTo>
                <a:lnTo>
                  <a:pt x="119149" y="118773"/>
                </a:lnTo>
                <a:lnTo>
                  <a:pt x="78489" y="166024"/>
                </a:lnTo>
                <a:lnTo>
                  <a:pt x="45406" y="219158"/>
                </a:lnTo>
                <a:lnTo>
                  <a:pt x="20739" y="277342"/>
                </a:lnTo>
                <a:lnTo>
                  <a:pt x="5324" y="339740"/>
                </a:lnTo>
                <a:lnTo>
                  <a:pt x="0" y="405517"/>
                </a:lnTo>
                <a:lnTo>
                  <a:pt x="1348" y="438776"/>
                </a:lnTo>
                <a:lnTo>
                  <a:pt x="11822" y="502967"/>
                </a:lnTo>
                <a:lnTo>
                  <a:pt x="31968" y="563362"/>
                </a:lnTo>
                <a:lnTo>
                  <a:pt x="60948" y="619126"/>
                </a:lnTo>
                <a:lnTo>
                  <a:pt x="97924" y="669423"/>
                </a:lnTo>
                <a:lnTo>
                  <a:pt x="142059" y="713418"/>
                </a:lnTo>
                <a:lnTo>
                  <a:pt x="192516" y="750277"/>
                </a:lnTo>
                <a:lnTo>
                  <a:pt x="248456" y="779166"/>
                </a:lnTo>
                <a:lnTo>
                  <a:pt x="309043" y="799248"/>
                </a:lnTo>
                <a:lnTo>
                  <a:pt x="373438" y="809689"/>
                </a:lnTo>
                <a:lnTo>
                  <a:pt x="406802" y="811033"/>
                </a:lnTo>
                <a:lnTo>
                  <a:pt x="440166" y="809689"/>
                </a:lnTo>
                <a:lnTo>
                  <a:pt x="504561" y="799248"/>
                </a:lnTo>
                <a:lnTo>
                  <a:pt x="565147" y="779166"/>
                </a:lnTo>
                <a:lnTo>
                  <a:pt x="621087" y="750277"/>
                </a:lnTo>
                <a:lnTo>
                  <a:pt x="671544" y="713418"/>
                </a:lnTo>
                <a:lnTo>
                  <a:pt x="715679" y="669423"/>
                </a:lnTo>
                <a:lnTo>
                  <a:pt x="752655" y="619126"/>
                </a:lnTo>
                <a:lnTo>
                  <a:pt x="781635" y="563362"/>
                </a:lnTo>
                <a:lnTo>
                  <a:pt x="801781" y="502967"/>
                </a:lnTo>
                <a:lnTo>
                  <a:pt x="812255" y="438776"/>
                </a:lnTo>
                <a:lnTo>
                  <a:pt x="813603" y="405517"/>
                </a:lnTo>
                <a:lnTo>
                  <a:pt x="812255" y="372258"/>
                </a:lnTo>
                <a:lnTo>
                  <a:pt x="801781" y="308066"/>
                </a:lnTo>
                <a:lnTo>
                  <a:pt x="781635" y="247671"/>
                </a:lnTo>
                <a:lnTo>
                  <a:pt x="752655" y="191908"/>
                </a:lnTo>
                <a:lnTo>
                  <a:pt x="715679" y="141611"/>
                </a:lnTo>
                <a:lnTo>
                  <a:pt x="671544" y="97615"/>
                </a:lnTo>
                <a:lnTo>
                  <a:pt x="621087" y="60755"/>
                </a:lnTo>
                <a:lnTo>
                  <a:pt x="565147" y="31867"/>
                </a:lnTo>
                <a:lnTo>
                  <a:pt x="504561" y="11785"/>
                </a:lnTo>
                <a:lnTo>
                  <a:pt x="440166" y="1344"/>
                </a:lnTo>
                <a:lnTo>
                  <a:pt x="406802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3171391" y="6146355"/>
            <a:ext cx="824230" cy="821690"/>
          </a:xfrm>
          <a:custGeom>
            <a:avLst/>
            <a:gdLst/>
            <a:ahLst/>
            <a:cxnLst/>
            <a:rect l="l" t="t" r="r" b="b"/>
            <a:pathLst>
              <a:path w="824229" h="821690">
                <a:moveTo>
                  <a:pt x="412023" y="0"/>
                </a:moveTo>
                <a:lnTo>
                  <a:pt x="345191" y="5375"/>
                </a:lnTo>
                <a:lnTo>
                  <a:pt x="281792" y="20938"/>
                </a:lnTo>
                <a:lnTo>
                  <a:pt x="222675" y="45844"/>
                </a:lnTo>
                <a:lnTo>
                  <a:pt x="168688" y="79245"/>
                </a:lnTo>
                <a:lnTo>
                  <a:pt x="120679" y="120298"/>
                </a:lnTo>
                <a:lnTo>
                  <a:pt x="79496" y="168155"/>
                </a:lnTo>
                <a:lnTo>
                  <a:pt x="45989" y="221972"/>
                </a:lnTo>
                <a:lnTo>
                  <a:pt x="21005" y="280902"/>
                </a:lnTo>
                <a:lnTo>
                  <a:pt x="5392" y="344101"/>
                </a:lnTo>
                <a:lnTo>
                  <a:pt x="0" y="410722"/>
                </a:lnTo>
                <a:lnTo>
                  <a:pt x="1365" y="444408"/>
                </a:lnTo>
                <a:lnTo>
                  <a:pt x="11974" y="509424"/>
                </a:lnTo>
                <a:lnTo>
                  <a:pt x="32378" y="570594"/>
                </a:lnTo>
                <a:lnTo>
                  <a:pt x="61730" y="627073"/>
                </a:lnTo>
                <a:lnTo>
                  <a:pt x="99181" y="678016"/>
                </a:lnTo>
                <a:lnTo>
                  <a:pt x="143883" y="722576"/>
                </a:lnTo>
                <a:lnTo>
                  <a:pt x="194987" y="759909"/>
                </a:lnTo>
                <a:lnTo>
                  <a:pt x="251645" y="789168"/>
                </a:lnTo>
                <a:lnTo>
                  <a:pt x="313009" y="809508"/>
                </a:lnTo>
                <a:lnTo>
                  <a:pt x="378231" y="820083"/>
                </a:lnTo>
                <a:lnTo>
                  <a:pt x="412023" y="821445"/>
                </a:lnTo>
                <a:lnTo>
                  <a:pt x="445815" y="820083"/>
                </a:lnTo>
                <a:lnTo>
                  <a:pt x="511037" y="809508"/>
                </a:lnTo>
                <a:lnTo>
                  <a:pt x="572401" y="789168"/>
                </a:lnTo>
                <a:lnTo>
                  <a:pt x="629060" y="759909"/>
                </a:lnTo>
                <a:lnTo>
                  <a:pt x="680164" y="722576"/>
                </a:lnTo>
                <a:lnTo>
                  <a:pt x="724865" y="678016"/>
                </a:lnTo>
                <a:lnTo>
                  <a:pt x="762316" y="627073"/>
                </a:lnTo>
                <a:lnTo>
                  <a:pt x="791668" y="570594"/>
                </a:lnTo>
                <a:lnTo>
                  <a:pt x="812072" y="509424"/>
                </a:lnTo>
                <a:lnTo>
                  <a:pt x="822681" y="444408"/>
                </a:lnTo>
                <a:lnTo>
                  <a:pt x="824047" y="410722"/>
                </a:lnTo>
                <a:lnTo>
                  <a:pt x="822681" y="377037"/>
                </a:lnTo>
                <a:lnTo>
                  <a:pt x="812072" y="312021"/>
                </a:lnTo>
                <a:lnTo>
                  <a:pt x="791668" y="250851"/>
                </a:lnTo>
                <a:lnTo>
                  <a:pt x="762316" y="194371"/>
                </a:lnTo>
                <a:lnTo>
                  <a:pt x="724865" y="143428"/>
                </a:lnTo>
                <a:lnTo>
                  <a:pt x="680164" y="98868"/>
                </a:lnTo>
                <a:lnTo>
                  <a:pt x="629060" y="61535"/>
                </a:lnTo>
                <a:lnTo>
                  <a:pt x="572401" y="32276"/>
                </a:lnTo>
                <a:lnTo>
                  <a:pt x="511037" y="11936"/>
                </a:lnTo>
                <a:lnTo>
                  <a:pt x="445815" y="1361"/>
                </a:lnTo>
                <a:lnTo>
                  <a:pt x="412023" y="0"/>
                </a:lnTo>
                <a:close/>
              </a:path>
            </a:pathLst>
          </a:custGeom>
          <a:solidFill>
            <a:srgbClr val="7030A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466806" y="5971188"/>
            <a:ext cx="588010" cy="586105"/>
          </a:xfrm>
          <a:custGeom>
            <a:avLst/>
            <a:gdLst/>
            <a:ahLst/>
            <a:cxnLst/>
            <a:rect l="l" t="t" r="r" b="b"/>
            <a:pathLst>
              <a:path w="588010" h="586104">
                <a:moveTo>
                  <a:pt x="293872" y="0"/>
                </a:moveTo>
                <a:lnTo>
                  <a:pt x="246205" y="3834"/>
                </a:lnTo>
                <a:lnTo>
                  <a:pt x="200986" y="14934"/>
                </a:lnTo>
                <a:lnTo>
                  <a:pt x="158821" y="32697"/>
                </a:lnTo>
                <a:lnTo>
                  <a:pt x="120315" y="56521"/>
                </a:lnTo>
                <a:lnTo>
                  <a:pt x="86073" y="85801"/>
                </a:lnTo>
                <a:lnTo>
                  <a:pt x="56700" y="119935"/>
                </a:lnTo>
                <a:lnTo>
                  <a:pt x="32801" y="158319"/>
                </a:lnTo>
                <a:lnTo>
                  <a:pt x="14981" y="200351"/>
                </a:lnTo>
                <a:lnTo>
                  <a:pt x="3846" y="245427"/>
                </a:lnTo>
                <a:lnTo>
                  <a:pt x="0" y="292944"/>
                </a:lnTo>
                <a:lnTo>
                  <a:pt x="974" y="316970"/>
                </a:lnTo>
                <a:lnTo>
                  <a:pt x="8540" y="363342"/>
                </a:lnTo>
                <a:lnTo>
                  <a:pt x="23094" y="406972"/>
                </a:lnTo>
                <a:lnTo>
                  <a:pt x="44029" y="447255"/>
                </a:lnTo>
                <a:lnTo>
                  <a:pt x="70740" y="483590"/>
                </a:lnTo>
                <a:lnTo>
                  <a:pt x="102623" y="515372"/>
                </a:lnTo>
                <a:lnTo>
                  <a:pt x="139073" y="542000"/>
                </a:lnTo>
                <a:lnTo>
                  <a:pt x="179484" y="562868"/>
                </a:lnTo>
                <a:lnTo>
                  <a:pt x="223252" y="577376"/>
                </a:lnTo>
                <a:lnTo>
                  <a:pt x="269770" y="584918"/>
                </a:lnTo>
                <a:lnTo>
                  <a:pt x="293872" y="585889"/>
                </a:lnTo>
                <a:lnTo>
                  <a:pt x="317975" y="584918"/>
                </a:lnTo>
                <a:lnTo>
                  <a:pt x="364494" y="577376"/>
                </a:lnTo>
                <a:lnTo>
                  <a:pt x="408261" y="562868"/>
                </a:lnTo>
                <a:lnTo>
                  <a:pt x="448672" y="542000"/>
                </a:lnTo>
                <a:lnTo>
                  <a:pt x="485122" y="515372"/>
                </a:lnTo>
                <a:lnTo>
                  <a:pt x="517005" y="483590"/>
                </a:lnTo>
                <a:lnTo>
                  <a:pt x="543717" y="447255"/>
                </a:lnTo>
                <a:lnTo>
                  <a:pt x="564651" y="406972"/>
                </a:lnTo>
                <a:lnTo>
                  <a:pt x="579205" y="363342"/>
                </a:lnTo>
                <a:lnTo>
                  <a:pt x="586771" y="316970"/>
                </a:lnTo>
                <a:lnTo>
                  <a:pt x="587745" y="292944"/>
                </a:lnTo>
                <a:lnTo>
                  <a:pt x="586771" y="268918"/>
                </a:lnTo>
                <a:lnTo>
                  <a:pt x="579205" y="222546"/>
                </a:lnTo>
                <a:lnTo>
                  <a:pt x="564651" y="178917"/>
                </a:lnTo>
                <a:lnTo>
                  <a:pt x="543717" y="138633"/>
                </a:lnTo>
                <a:lnTo>
                  <a:pt x="517005" y="102299"/>
                </a:lnTo>
                <a:lnTo>
                  <a:pt x="485122" y="70516"/>
                </a:lnTo>
                <a:lnTo>
                  <a:pt x="448672" y="43889"/>
                </a:lnTo>
                <a:lnTo>
                  <a:pt x="408261" y="23020"/>
                </a:lnTo>
                <a:lnTo>
                  <a:pt x="364494" y="8513"/>
                </a:lnTo>
                <a:lnTo>
                  <a:pt x="317975" y="971"/>
                </a:lnTo>
                <a:lnTo>
                  <a:pt x="293872" y="0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1035235" y="4829308"/>
            <a:ext cx="224472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114" b="1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dirty="0" baseline="55555" sz="1050" spc="7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baseline="55555" sz="105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baseline="55555" sz="1050" spc="-202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1800" spc="-980" b="1">
                <a:solidFill>
                  <a:srgbClr val="595959"/>
                </a:solidFill>
                <a:latin typeface="Arial"/>
                <a:cs typeface="Arial"/>
              </a:rPr>
              <a:t>b</a:t>
            </a:r>
            <a:r>
              <a:rPr dirty="0" baseline="55555" sz="1050" spc="7">
                <a:solidFill>
                  <a:srgbClr val="FFFFFF"/>
                </a:solidFill>
                <a:latin typeface="Arial"/>
                <a:cs typeface="Arial"/>
              </a:rPr>
              <a:t>ll</a:t>
            </a:r>
            <a:r>
              <a:rPr dirty="0" baseline="55555" sz="1050" spc="15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baseline="55555" sz="1050" spc="-254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1800" spc="-935" b="1">
                <a:solidFill>
                  <a:srgbClr val="595959"/>
                </a:solidFill>
                <a:latin typeface="Arial"/>
                <a:cs typeface="Arial"/>
              </a:rPr>
              <a:t>ö</a:t>
            </a:r>
            <a:r>
              <a:rPr dirty="0" baseline="55555" sz="105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baseline="55555" sz="105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baseline="55555" sz="1050" spc="-1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z="1800" spc="-2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dirty="0" sz="1800" spc="-5" b="1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l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sz="1800" spc="-10" b="1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1800" spc="-2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855" b="1">
                <a:solidFill>
                  <a:srgbClr val="595959"/>
                </a:solidFill>
                <a:latin typeface="Arial"/>
                <a:cs typeface="Arial"/>
              </a:rPr>
              <a:t>e</a:t>
            </a:r>
            <a:r>
              <a:rPr dirty="0" baseline="59523" sz="1050" spc="15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dirty="0" baseline="59523" sz="1050" spc="-195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800" spc="-475" b="1">
                <a:solidFill>
                  <a:srgbClr val="595959"/>
                </a:solidFill>
                <a:latin typeface="Arial"/>
                <a:cs typeface="Arial"/>
              </a:rPr>
              <a:t>f</a:t>
            </a:r>
            <a:r>
              <a:rPr dirty="0" baseline="59523" sz="1050" spc="15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baseline="59523" sz="1050" spc="-262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420" b="1">
                <a:solidFill>
                  <a:srgbClr val="595959"/>
                </a:solidFill>
                <a:latin typeface="Arial"/>
                <a:cs typeface="Arial"/>
              </a:rPr>
              <a:t>t</a:t>
            </a:r>
            <a:r>
              <a:rPr dirty="0" baseline="59523" sz="1050" spc="15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baseline="59523" sz="1050" spc="-352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er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?</a:t>
            </a:r>
            <a:endParaRPr sz="1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630245" y="4561084"/>
            <a:ext cx="1317625" cy="253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 b="1">
                <a:solidFill>
                  <a:srgbClr val="595959"/>
                </a:solidFill>
                <a:latin typeface="Arial"/>
                <a:cs typeface="Arial"/>
              </a:rPr>
              <a:t>V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ä</a:t>
            </a:r>
            <a:r>
              <a:rPr dirty="0" sz="1800" spc="-35" b="1">
                <a:solidFill>
                  <a:srgbClr val="595959"/>
                </a:solidFill>
                <a:latin typeface="Arial"/>
                <a:cs typeface="Arial"/>
              </a:rPr>
              <a:t>g</a:t>
            </a:r>
            <a:r>
              <a:rPr dirty="0" sz="1800" spc="-25" b="1">
                <a:solidFill>
                  <a:srgbClr val="595959"/>
                </a:solidFill>
                <a:latin typeface="Arial"/>
                <a:cs typeface="Arial"/>
              </a:rPr>
              <a:t>a</a:t>
            </a:r>
            <a:r>
              <a:rPr dirty="0" sz="1800" b="1">
                <a:solidFill>
                  <a:srgbClr val="595959"/>
                </a:solidFill>
                <a:latin typeface="Arial"/>
                <a:cs typeface="Arial"/>
              </a:rPr>
              <a:t>r</a:t>
            </a:r>
            <a:r>
              <a:rPr dirty="0" sz="1800" spc="-20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i</a:t>
            </a:r>
            <a:r>
              <a:rPr dirty="0" sz="1800" spc="-15" b="1">
                <a:solidFill>
                  <a:srgbClr val="595959"/>
                </a:solidFill>
                <a:latin typeface="Arial"/>
                <a:cs typeface="Arial"/>
              </a:rPr>
              <a:t>n</a:t>
            </a:r>
            <a:r>
              <a:rPr dirty="0" sz="1800" spc="-25" b="1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595959"/>
                </a:solidFill>
                <a:latin typeface="Arial"/>
                <a:cs typeface="Arial"/>
              </a:rPr>
              <a:t>-</a:t>
            </a:r>
            <a:r>
              <a:rPr dirty="0" baseline="23809" sz="1050" spc="15">
                <a:solidFill>
                  <a:srgbClr val="FFFFFF"/>
                </a:solidFill>
                <a:latin typeface="Arial"/>
                <a:cs typeface="Arial"/>
              </a:rPr>
              <a:t>Loka</a:t>
            </a:r>
            <a:r>
              <a:rPr dirty="0" baseline="23809" sz="1050" spc="7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baseline="23809" sz="105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baseline="23809"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793999" y="5411543"/>
            <a:ext cx="501650" cy="559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270">
              <a:lnSpc>
                <a:spcPct val="102899"/>
              </a:lnSpc>
            </a:pP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jli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ghe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ak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ku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l</a:t>
            </a:r>
            <a:endParaRPr sz="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enskap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4990" y="6185735"/>
            <a:ext cx="511175" cy="229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5080" indent="-18415">
              <a:lnSpc>
                <a:spcPct val="108600"/>
              </a:lnSpc>
            </a:pP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dn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jli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ghe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541443" y="6441767"/>
            <a:ext cx="521334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 indent="45720">
              <a:lnSpc>
                <a:spcPct val="101400"/>
              </a:lnSpc>
            </a:pP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é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å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dn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jli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ghe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318376" y="5249999"/>
            <a:ext cx="551180" cy="330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1400"/>
              </a:lnSpc>
            </a:pP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ngs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ngs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kapac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306519" y="6076007"/>
            <a:ext cx="474980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>
              <a:lnSpc>
                <a:spcPct val="102899"/>
              </a:lnSpc>
            </a:pP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jli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ghe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til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svenska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343694" y="4804991"/>
            <a:ext cx="474980" cy="2273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50800">
              <a:lnSpc>
                <a:spcPct val="105700"/>
              </a:lnSpc>
            </a:pPr>
            <a:r>
              <a:rPr dirty="0" sz="700" spc="15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oende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2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jli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ghe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7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330089" y="6335087"/>
            <a:ext cx="506095" cy="4432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2899"/>
              </a:lnSpc>
            </a:pP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ö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ngs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ve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ab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ri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ngs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kapac</a:t>
            </a:r>
            <a:r>
              <a:rPr dirty="0" sz="700" spc="5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70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700" spc="1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700" spc="-5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654225" y="6105829"/>
            <a:ext cx="212090" cy="329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15" b="1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9550" y="43624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0197027" y="6855444"/>
            <a:ext cx="215677" cy="1744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90316" y="6897218"/>
            <a:ext cx="593474" cy="1322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175550" y="5893834"/>
            <a:ext cx="948546" cy="7081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138503" y="5155893"/>
            <a:ext cx="1022640" cy="5674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5594350" y="4362450"/>
            <a:ext cx="4902200" cy="274320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320040">
              <a:lnSpc>
                <a:spcPct val="100000"/>
              </a:lnSpc>
            </a:pPr>
            <a:r>
              <a:rPr dirty="0" sz="1600" spc="-2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behö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v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e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r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 egen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f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ör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s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ör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n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g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- 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h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j</a:t>
            </a:r>
            <a:r>
              <a:rPr dirty="0" sz="1600" spc="5">
                <a:solidFill>
                  <a:srgbClr val="5F5F5F"/>
                </a:solidFill>
                <a:latin typeface="Arial"/>
                <a:cs typeface="Arial"/>
              </a:rPr>
              <a:t>ä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lp</a:t>
            </a:r>
            <a:r>
              <a:rPr dirty="0" sz="1600" spc="10">
                <a:solidFill>
                  <a:srgbClr val="5F5F5F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t</a:t>
            </a:r>
            <a:r>
              <a:rPr dirty="0" sz="1600">
                <a:solidFill>
                  <a:srgbClr val="5F5F5F"/>
                </a:solidFill>
                <a:latin typeface="Arial"/>
                <a:cs typeface="Arial"/>
              </a:rPr>
              <a:t>ill</a:t>
            </a:r>
            <a:r>
              <a:rPr dirty="0" sz="1600" spc="-5">
                <a:solidFill>
                  <a:srgbClr val="5F5F5F"/>
                </a:solidFill>
                <a:latin typeface="Arial"/>
                <a:cs typeface="Arial"/>
              </a:rPr>
              <a:t>!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500">
              <a:latin typeface="Times New Roman"/>
              <a:cs typeface="Times New Roman"/>
            </a:endParaRPr>
          </a:p>
          <a:p>
            <a:pPr marL="2270760">
              <a:lnSpc>
                <a:spcPct val="100000"/>
              </a:lnSpc>
            </a:pPr>
            <a:r>
              <a:rPr dirty="0" sz="1100" spc="15" b="1">
                <a:solidFill>
                  <a:srgbClr val="404040"/>
                </a:solidFill>
                <a:latin typeface="Arial"/>
                <a:cs typeface="Arial"/>
              </a:rPr>
              <a:t>Vä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dirty="0" sz="1100" spc="15" b="1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dirty="0" sz="1100" spc="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1100" spc="20" b="1">
                <a:solidFill>
                  <a:srgbClr val="404040"/>
                </a:solidFill>
                <a:latin typeface="Arial"/>
                <a:cs typeface="Arial"/>
              </a:rPr>
              <a:t>mm</a:t>
            </a:r>
            <a:r>
              <a:rPr dirty="0" sz="1100" spc="15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100" spc="-10" b="1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1100" spc="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15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100" spc="1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1100" spc="15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j</a:t>
            </a:r>
            <a:r>
              <a:rPr dirty="0" sz="1100" spc="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1100" spc="0" b="1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dirty="0" sz="1100" spc="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10" b="1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dirty="0" sz="1100" spc="0" b="1">
                <a:solidFill>
                  <a:srgbClr val="404040"/>
                </a:solidFill>
                <a:latin typeface="Arial"/>
                <a:cs typeface="Arial"/>
              </a:rPr>
              <a:t>h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dirty="0" sz="1100" spc="2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1100" spc="15" b="1">
                <a:solidFill>
                  <a:srgbClr val="404040"/>
                </a:solidFill>
                <a:latin typeface="Arial"/>
                <a:cs typeface="Arial"/>
              </a:rPr>
              <a:t>c</a:t>
            </a:r>
            <a:r>
              <a:rPr dirty="0" sz="1100" spc="10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1100" spc="0" b="1">
                <a:solidFill>
                  <a:srgbClr val="404040"/>
                </a:solidFill>
                <a:latin typeface="Arial"/>
                <a:cs typeface="Arial"/>
              </a:rPr>
              <a:t>o</a:t>
            </a:r>
            <a:r>
              <a:rPr dirty="0" sz="1100" spc="5" b="1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dirty="0" sz="1100" spc="0" b="1">
                <a:solidFill>
                  <a:srgbClr val="404040"/>
                </a:solidFill>
                <a:latin typeface="Arial"/>
                <a:cs typeface="Arial"/>
              </a:rPr>
              <a:t>d</a:t>
            </a:r>
            <a:r>
              <a:rPr dirty="0" sz="1100" b="1">
                <a:solidFill>
                  <a:srgbClr val="404040"/>
                </a:solidFill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"/>
              </a:spcBef>
            </a:pPr>
            <a:endParaRPr sz="1150">
              <a:latin typeface="Times New Roman"/>
              <a:cs typeface="Times New Roman"/>
            </a:endParaRPr>
          </a:p>
          <a:p>
            <a:pPr marL="2270760" marR="361950">
              <a:lnSpc>
                <a:spcPct val="101800"/>
              </a:lnSpc>
            </a:pPr>
            <a:r>
              <a:rPr dirty="0" sz="1100" spc="-120">
                <a:latin typeface="Arial"/>
                <a:cs typeface="Arial"/>
              </a:rPr>
              <a:t>T</a:t>
            </a:r>
            <a:r>
              <a:rPr dirty="0" sz="1100" spc="-10">
                <a:latin typeface="Arial"/>
                <a:cs typeface="Arial"/>
              </a:rPr>
              <a:t>a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de</a:t>
            </a:r>
            <a:r>
              <a:rPr dirty="0" sz="1100">
                <a:latin typeface="Arial"/>
                <a:cs typeface="Arial"/>
              </a:rPr>
              <a:t>l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a</a:t>
            </a:r>
            <a:r>
              <a:rPr dirty="0" sz="1100" spc="-10">
                <a:latin typeface="Arial"/>
                <a:cs typeface="Arial"/>
              </a:rPr>
              <a:t>v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u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k</a:t>
            </a:r>
            <a:r>
              <a:rPr dirty="0" sz="1100" spc="1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 spc="-5">
                <a:latin typeface="Arial"/>
                <a:cs typeface="Arial"/>
              </a:rPr>
              <a:t>t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p</a:t>
            </a:r>
            <a:r>
              <a:rPr dirty="0" sz="1100">
                <a:latin typeface="Arial"/>
                <a:cs typeface="Arial"/>
              </a:rPr>
              <a:t>å</a:t>
            </a:r>
            <a:r>
              <a:rPr dirty="0" sz="1100" spc="2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k</a:t>
            </a:r>
            <a:r>
              <a:rPr dirty="0" sz="1100" spc="15">
                <a:latin typeface="Arial"/>
                <a:cs typeface="Arial"/>
              </a:rPr>
              <a:t>on</a:t>
            </a:r>
            <a:r>
              <a:rPr dirty="0" sz="1100">
                <a:latin typeface="Arial"/>
                <a:cs typeface="Arial"/>
              </a:rPr>
              <a:t>c</a:t>
            </a:r>
            <a:r>
              <a:rPr dirty="0" sz="1100" spc="15">
                <a:latin typeface="Arial"/>
                <a:cs typeface="Arial"/>
              </a:rPr>
              <a:t>ep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1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-5">
                <a:latin typeface="Arial"/>
                <a:cs typeface="Arial"/>
              </a:rPr>
              <a:t>: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 spc="1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v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</a:t>
            </a:r>
            <a:r>
              <a:rPr dirty="0" sz="1100" spc="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m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de</a:t>
            </a:r>
            <a:r>
              <a:rPr dirty="0" sz="1100" spc="-5">
                <a:latin typeface="Arial"/>
                <a:cs typeface="Arial"/>
              </a:rPr>
              <a:t>t</a:t>
            </a:r>
            <a:r>
              <a:rPr dirty="0" sz="1100" spc="10">
                <a:latin typeface="Arial"/>
                <a:cs typeface="Arial"/>
              </a:rPr>
              <a:t> s</a:t>
            </a:r>
            <a:r>
              <a:rPr dirty="0" sz="1100" spc="1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m</a:t>
            </a:r>
            <a:r>
              <a:rPr dirty="0" sz="1100" spc="3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n</a:t>
            </a:r>
            <a:r>
              <a:rPr dirty="0" sz="1100">
                <a:latin typeface="Arial"/>
                <a:cs typeface="Arial"/>
              </a:rPr>
              <a:t>i</a:t>
            </a:r>
            <a:r>
              <a:rPr dirty="0" sz="1100" spc="10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behö</a:t>
            </a:r>
            <a:r>
              <a:rPr dirty="0" sz="1100" spc="10">
                <a:latin typeface="Arial"/>
                <a:cs typeface="Arial"/>
              </a:rPr>
              <a:t>v</a:t>
            </a:r>
            <a:r>
              <a:rPr dirty="0" sz="1100" spc="15">
                <a:latin typeface="Arial"/>
                <a:cs typeface="Arial"/>
              </a:rPr>
              <a:t>e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</a:t>
            </a:r>
            <a:r>
              <a:rPr dirty="0" sz="1100" spc="0">
                <a:latin typeface="Arial"/>
                <a:cs typeface="Arial"/>
              </a:rPr>
              <a:t>ö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 a</a:t>
            </a:r>
            <a:r>
              <a:rPr dirty="0" sz="1100">
                <a:latin typeface="Arial"/>
                <a:cs typeface="Arial"/>
              </a:rPr>
              <a:t>tt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 spc="5">
                <a:latin typeface="Arial"/>
                <a:cs typeface="Arial"/>
              </a:rPr>
              <a:t>l</a:t>
            </a:r>
            <a:r>
              <a:rPr dirty="0" sz="1100" spc="10">
                <a:latin typeface="Arial"/>
                <a:cs typeface="Arial"/>
              </a:rPr>
              <a:t>y</a:t>
            </a:r>
            <a:r>
              <a:rPr dirty="0" sz="1100">
                <a:latin typeface="Arial"/>
                <a:cs typeface="Arial"/>
              </a:rPr>
              <a:t>ck</a:t>
            </a:r>
            <a:r>
              <a:rPr dirty="0" sz="1100" spc="15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s</a:t>
            </a:r>
            <a:r>
              <a:rPr dirty="0" sz="1100">
                <a:latin typeface="Arial"/>
                <a:cs typeface="Arial"/>
              </a:rPr>
              <a:t>?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Läg</a:t>
            </a:r>
            <a:r>
              <a:rPr dirty="0" sz="1100">
                <a:latin typeface="Arial"/>
                <a:cs typeface="Arial"/>
              </a:rPr>
              <a:t>e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f</a:t>
            </a:r>
            <a:r>
              <a:rPr dirty="0" sz="1100" spc="15">
                <a:latin typeface="Arial"/>
                <a:cs typeface="Arial"/>
              </a:rPr>
              <a:t>ö</a:t>
            </a:r>
            <a:r>
              <a:rPr dirty="0" sz="1100">
                <a:latin typeface="Arial"/>
                <a:cs typeface="Arial"/>
              </a:rPr>
              <a:t>r</a:t>
            </a:r>
            <a:r>
              <a:rPr dirty="0" sz="1100" spc="15">
                <a:latin typeface="Arial"/>
                <a:cs typeface="Arial"/>
              </a:rPr>
              <a:t> e</a:t>
            </a:r>
            <a:r>
              <a:rPr dirty="0" sz="1100">
                <a:latin typeface="Arial"/>
                <a:cs typeface="Arial"/>
              </a:rPr>
              <a:t>n</a:t>
            </a:r>
            <a:r>
              <a:rPr dirty="0" sz="1100" spc="25">
                <a:latin typeface="Arial"/>
                <a:cs typeface="Arial"/>
              </a:rPr>
              <a:t> </a:t>
            </a:r>
            <a:r>
              <a:rPr dirty="0" sz="1100" spc="15">
                <a:latin typeface="Arial"/>
                <a:cs typeface="Arial"/>
              </a:rPr>
              <a:t>p</a:t>
            </a:r>
            <a:r>
              <a:rPr dirty="0" sz="1100" spc="5">
                <a:latin typeface="Arial"/>
                <a:cs typeface="Arial"/>
              </a:rPr>
              <a:t>il</a:t>
            </a:r>
            <a:r>
              <a:rPr dirty="0" sz="1100" spc="15">
                <a:latin typeface="Arial"/>
                <a:cs typeface="Arial"/>
              </a:rPr>
              <a:t>o</a:t>
            </a:r>
            <a:r>
              <a:rPr dirty="0" sz="1100">
                <a:latin typeface="Arial"/>
                <a:cs typeface="Arial"/>
              </a:rPr>
              <a:t>t</a:t>
            </a:r>
            <a:r>
              <a:rPr dirty="0" sz="1100">
                <a:latin typeface="Arial"/>
                <a:cs typeface="Arial"/>
              </a:rPr>
              <a:t>?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100">
              <a:latin typeface="Times New Roman"/>
              <a:cs typeface="Times New Roman"/>
            </a:endParaRPr>
          </a:p>
          <a:p>
            <a:pPr marL="2270760" marR="382905">
              <a:lnSpc>
                <a:spcPct val="107300"/>
              </a:lnSpc>
            </a:pPr>
            <a:r>
              <a:rPr dirty="0" sz="1100" spc="25">
                <a:latin typeface="Arial"/>
                <a:cs typeface="Arial"/>
              </a:rPr>
              <a:t>M</a:t>
            </a:r>
            <a:r>
              <a:rPr dirty="0" sz="1100" spc="15">
                <a:latin typeface="Arial"/>
                <a:cs typeface="Arial"/>
              </a:rPr>
              <a:t>e</a:t>
            </a:r>
            <a:r>
              <a:rPr dirty="0" sz="1100" spc="5">
                <a:latin typeface="Arial"/>
                <a:cs typeface="Arial"/>
              </a:rPr>
              <a:t>jl</a:t>
            </a:r>
            <a:r>
              <a:rPr dirty="0" sz="1100">
                <a:latin typeface="Arial"/>
                <a:cs typeface="Arial"/>
              </a:rPr>
              <a:t>a</a:t>
            </a:r>
            <a:r>
              <a:rPr dirty="0" sz="110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  <a:hlinkClick r:id="rId12"/>
              </a:rPr>
              <a:t>f</a:t>
            </a:r>
            <a:r>
              <a:rPr dirty="0" sz="1100" spc="0">
                <a:latin typeface="Arial"/>
                <a:cs typeface="Arial"/>
                <a:hlinkClick r:id="rId12"/>
              </a:rPr>
              <a:t>r</a:t>
            </a:r>
            <a:r>
              <a:rPr dirty="0" sz="1100" spc="15">
                <a:latin typeface="Arial"/>
                <a:cs typeface="Arial"/>
                <a:hlinkClick r:id="rId12"/>
              </a:rPr>
              <a:t>ed</a:t>
            </a:r>
            <a:r>
              <a:rPr dirty="0" sz="1100" spc="10">
                <a:latin typeface="Arial"/>
                <a:cs typeface="Arial"/>
                <a:hlinkClick r:id="rId12"/>
              </a:rPr>
              <a:t>r</a:t>
            </a:r>
            <a:r>
              <a:rPr dirty="0" sz="1100" spc="5">
                <a:latin typeface="Arial"/>
                <a:cs typeface="Arial"/>
                <a:hlinkClick r:id="rId12"/>
              </a:rPr>
              <a:t>i</a:t>
            </a:r>
            <a:r>
              <a:rPr dirty="0" sz="1100">
                <a:latin typeface="Arial"/>
                <a:cs typeface="Arial"/>
                <a:hlinkClick r:id="rId12"/>
              </a:rPr>
              <a:t>k</a:t>
            </a:r>
            <a:r>
              <a:rPr dirty="0" sz="1100">
                <a:latin typeface="Arial"/>
                <a:cs typeface="Arial"/>
                <a:hlinkClick r:id="rId12"/>
              </a:rPr>
              <a:t>.t</a:t>
            </a:r>
            <a:r>
              <a:rPr dirty="0" sz="1100" spc="0">
                <a:latin typeface="Arial"/>
                <a:cs typeface="Arial"/>
                <a:hlinkClick r:id="rId12"/>
              </a:rPr>
              <a:t>o</a:t>
            </a:r>
            <a:r>
              <a:rPr dirty="0" sz="1100" spc="10">
                <a:latin typeface="Arial"/>
                <a:cs typeface="Arial"/>
                <a:hlinkClick r:id="rId12"/>
              </a:rPr>
              <a:t>r</a:t>
            </a:r>
            <a:r>
              <a:rPr dirty="0" sz="1100" spc="15">
                <a:latin typeface="Arial"/>
                <a:cs typeface="Arial"/>
                <a:hlinkClick r:id="rId12"/>
              </a:rPr>
              <a:t>be</a:t>
            </a:r>
            <a:r>
              <a:rPr dirty="0" sz="1100" spc="10">
                <a:latin typeface="Arial"/>
                <a:cs typeface="Arial"/>
                <a:hlinkClick r:id="rId12"/>
              </a:rPr>
              <a:t>r</a:t>
            </a:r>
            <a:r>
              <a:rPr dirty="0" sz="1100" spc="15">
                <a:latin typeface="Arial"/>
                <a:cs typeface="Arial"/>
                <a:hlinkClick r:id="rId12"/>
              </a:rPr>
              <a:t>ge</a:t>
            </a:r>
            <a:r>
              <a:rPr dirty="0" sz="1100" spc="10">
                <a:latin typeface="Arial"/>
                <a:cs typeface="Arial"/>
                <a:hlinkClick r:id="rId12"/>
              </a:rPr>
              <a:t>r</a:t>
            </a:r>
            <a:r>
              <a:rPr dirty="0" sz="1100" spc="25">
                <a:latin typeface="Arial"/>
                <a:cs typeface="Arial"/>
                <a:hlinkClick r:id="rId12"/>
              </a:rPr>
              <a:t>@</a:t>
            </a:r>
            <a:r>
              <a:rPr dirty="0" sz="1100">
                <a:latin typeface="Arial"/>
                <a:cs typeface="Arial"/>
                <a:hlinkClick r:id="rId12"/>
              </a:rPr>
              <a:t>k</a:t>
            </a:r>
            <a:r>
              <a:rPr dirty="0" sz="1100" spc="15">
                <a:latin typeface="Arial"/>
                <a:cs typeface="Arial"/>
                <a:hlinkClick r:id="rId12"/>
              </a:rPr>
              <a:t>a</a:t>
            </a:r>
            <a:r>
              <a:rPr dirty="0" sz="1100" spc="5">
                <a:latin typeface="Arial"/>
                <a:cs typeface="Arial"/>
                <a:hlinkClick r:id="rId12"/>
              </a:rPr>
              <a:t>i</a:t>
            </a:r>
            <a:r>
              <a:rPr dirty="0" sz="1100" spc="10">
                <a:latin typeface="Arial"/>
                <a:cs typeface="Arial"/>
                <a:hlinkClick r:id="rId12"/>
              </a:rPr>
              <a:t>r</a:t>
            </a:r>
            <a:r>
              <a:rPr dirty="0" sz="1100" spc="15">
                <a:latin typeface="Arial"/>
                <a:cs typeface="Arial"/>
                <a:hlinkClick r:id="rId12"/>
              </a:rPr>
              <a:t>o</a:t>
            </a:r>
            <a:r>
              <a:rPr dirty="0" sz="1100">
                <a:latin typeface="Arial"/>
                <a:cs typeface="Arial"/>
                <a:hlinkClick r:id="rId12"/>
              </a:rPr>
              <a:t>s</a:t>
            </a:r>
            <a:r>
              <a:rPr dirty="0" sz="1100">
                <a:latin typeface="Arial"/>
                <a:cs typeface="Arial"/>
                <a:hlinkClick r:id="rId12"/>
              </a:rPr>
              <a:t>f</a:t>
            </a:r>
            <a:r>
              <a:rPr dirty="0" sz="1100" spc="0">
                <a:latin typeface="Arial"/>
                <a:cs typeface="Arial"/>
                <a:hlinkClick r:id="rId12"/>
              </a:rPr>
              <a:t>u</a:t>
            </a:r>
            <a:r>
              <a:rPr dirty="0" sz="1100">
                <a:latin typeface="Arial"/>
                <a:cs typeface="Arial"/>
                <a:hlinkClick r:id="rId12"/>
              </a:rPr>
              <a:t>t</a:t>
            </a:r>
            <a:r>
              <a:rPr dirty="0" sz="1100" spc="0">
                <a:latin typeface="Arial"/>
                <a:cs typeface="Arial"/>
                <a:hlinkClick r:id="rId12"/>
              </a:rPr>
              <a:t>u</a:t>
            </a:r>
            <a:r>
              <a:rPr dirty="0" sz="1100" spc="10">
                <a:latin typeface="Arial"/>
                <a:cs typeface="Arial"/>
                <a:hlinkClick r:id="rId12"/>
              </a:rPr>
              <a:t>r</a:t>
            </a:r>
            <a:r>
              <a:rPr dirty="0" sz="1100" spc="15">
                <a:latin typeface="Arial"/>
                <a:cs typeface="Arial"/>
                <a:hlinkClick r:id="rId12"/>
              </a:rPr>
              <a:t>e</a:t>
            </a:r>
            <a:r>
              <a:rPr dirty="0" sz="1100">
                <a:latin typeface="Arial"/>
                <a:cs typeface="Arial"/>
                <a:hlinkClick r:id="rId12"/>
              </a:rPr>
              <a:t>.</a:t>
            </a:r>
            <a:r>
              <a:rPr dirty="0" sz="1100">
                <a:latin typeface="Arial"/>
                <a:cs typeface="Arial"/>
                <a:hlinkClick r:id="rId12"/>
              </a:rPr>
              <a:t>c</a:t>
            </a:r>
            <a:r>
              <a:rPr dirty="0" sz="1100" spc="15">
                <a:latin typeface="Arial"/>
                <a:cs typeface="Arial"/>
                <a:hlinkClick r:id="rId12"/>
              </a:rPr>
              <a:t>o</a:t>
            </a:r>
            <a:r>
              <a:rPr dirty="0" sz="1100">
                <a:latin typeface="Arial"/>
                <a:cs typeface="Arial"/>
                <a:hlinkClick r:id="rId12"/>
              </a:rPr>
              <a:t>m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905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23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575300" y="7183925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24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200" y="444500"/>
            <a:ext cx="4914900" cy="2755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89859" y="2597959"/>
            <a:ext cx="1423035" cy="419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1500" spc="-18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ack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5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ör er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 upp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ä</a:t>
            </a:r>
            <a:r>
              <a:rPr dirty="0" sz="1500" spc="-5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ks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1500" spc="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het</a:t>
            </a:r>
            <a:r>
              <a:rPr dirty="0" sz="1500" spc="-5">
                <a:solidFill>
                  <a:srgbClr val="FFFFFF"/>
                </a:solidFill>
                <a:latin typeface="Arial"/>
                <a:cs typeface="Arial"/>
              </a:rPr>
              <a:t>!</a:t>
            </a:r>
            <a:endParaRPr sz="1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39010" y="743956"/>
            <a:ext cx="1487805" cy="356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4470">
              <a:lnSpc>
                <a:spcPts val="1535"/>
              </a:lnSpc>
            </a:pPr>
            <a:r>
              <a:rPr dirty="0" sz="1300" spc="-5" b="1">
                <a:solidFill>
                  <a:srgbClr val="FFD900"/>
                </a:solidFill>
                <a:latin typeface="Arial"/>
                <a:cs typeface="Arial"/>
              </a:rPr>
              <a:t>fr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e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d</a:t>
            </a:r>
            <a:r>
              <a:rPr dirty="0" sz="1300" spc="-5" b="1">
                <a:solidFill>
                  <a:srgbClr val="FFD900"/>
                </a:solidFill>
                <a:latin typeface="Arial"/>
                <a:cs typeface="Arial"/>
              </a:rPr>
              <a:t>r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i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k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.t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o</a:t>
            </a:r>
            <a:r>
              <a:rPr dirty="0" sz="1300" spc="-5" b="1">
                <a:solidFill>
                  <a:srgbClr val="FFD900"/>
                </a:solidFill>
                <a:latin typeface="Arial"/>
                <a:cs typeface="Arial"/>
              </a:rPr>
              <a:t>r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b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e</a:t>
            </a:r>
            <a:r>
              <a:rPr dirty="0" sz="1300" spc="-5" b="1">
                <a:solidFill>
                  <a:srgbClr val="FFD900"/>
                </a:solidFill>
                <a:latin typeface="Arial"/>
                <a:cs typeface="Arial"/>
              </a:rPr>
              <a:t>r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g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e</a:t>
            </a:r>
            <a:r>
              <a:rPr dirty="0" sz="1300" b="1">
                <a:solidFill>
                  <a:srgbClr val="FFD900"/>
                </a:solidFill>
                <a:latin typeface="Arial"/>
                <a:cs typeface="Arial"/>
              </a:rPr>
              <a:t>r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520"/>
              </a:lnSpc>
            </a:pP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@ka</a:t>
            </a:r>
            <a:r>
              <a:rPr dirty="0" sz="1300" spc="-5" b="1">
                <a:solidFill>
                  <a:srgbClr val="FFD900"/>
                </a:solidFill>
                <a:latin typeface="Arial"/>
                <a:cs typeface="Arial"/>
              </a:rPr>
              <a:t>ir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osfu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t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u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r</a:t>
            </a:r>
            <a:r>
              <a:rPr dirty="0" sz="1300" spc="-20" b="1">
                <a:solidFill>
                  <a:srgbClr val="FFD900"/>
                </a:solidFill>
                <a:latin typeface="Arial"/>
                <a:cs typeface="Arial"/>
              </a:rPr>
              <a:t>e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.</a:t>
            </a:r>
            <a:r>
              <a:rPr dirty="0" sz="1300" spc="-10" b="1">
                <a:solidFill>
                  <a:srgbClr val="FFD900"/>
                </a:solidFill>
                <a:latin typeface="Arial"/>
                <a:cs typeface="Arial"/>
              </a:rPr>
              <a:t>com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00807" y="2550667"/>
            <a:ext cx="637032" cy="4907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03200" y="1090460"/>
            <a:ext cx="1212215" cy="607695"/>
          </a:xfrm>
          <a:custGeom>
            <a:avLst/>
            <a:gdLst/>
            <a:ahLst/>
            <a:cxnLst/>
            <a:rect l="l" t="t" r="r" b="b"/>
            <a:pathLst>
              <a:path w="1212215" h="607694">
                <a:moveTo>
                  <a:pt x="0" y="0"/>
                </a:moveTo>
                <a:lnTo>
                  <a:pt x="1212063" y="0"/>
                </a:lnTo>
                <a:lnTo>
                  <a:pt x="1212063" y="607599"/>
                </a:lnTo>
                <a:lnTo>
                  <a:pt x="0" y="607599"/>
                </a:lnTo>
                <a:lnTo>
                  <a:pt x="0" y="0"/>
                </a:lnTo>
                <a:close/>
              </a:path>
            </a:pathLst>
          </a:custGeom>
          <a:solidFill>
            <a:srgbClr val="FFA2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04787" y="1209776"/>
            <a:ext cx="1000760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53035">
              <a:lnSpc>
                <a:spcPct val="100000"/>
              </a:lnSpc>
            </a:pPr>
            <a:r>
              <a:rPr dirty="0" sz="800" spc="5" b="1">
                <a:solidFill>
                  <a:srgbClr val="404040"/>
                </a:solidFill>
                <a:latin typeface="Arial"/>
                <a:cs typeface="Arial"/>
              </a:rPr>
              <a:t>NYHE</a:t>
            </a:r>
            <a:r>
              <a:rPr dirty="0" sz="800" spc="-5" b="1">
                <a:solidFill>
                  <a:srgbClr val="404040"/>
                </a:solidFill>
                <a:latin typeface="Arial"/>
                <a:cs typeface="Arial"/>
              </a:rPr>
              <a:t>TS</a:t>
            </a:r>
            <a:r>
              <a:rPr dirty="0" sz="800" spc="5" b="1">
                <a:solidFill>
                  <a:srgbClr val="404040"/>
                </a:solidFill>
                <a:latin typeface="Arial"/>
                <a:cs typeface="Arial"/>
              </a:rPr>
              <a:t>BRE</a:t>
            </a:r>
            <a:r>
              <a:rPr dirty="0" sz="800" spc="-10" b="1">
                <a:solidFill>
                  <a:srgbClr val="404040"/>
                </a:solidFill>
                <a:latin typeface="Arial"/>
                <a:cs typeface="Arial"/>
              </a:rPr>
              <a:t>V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5000"/>
              </a:lnSpc>
              <a:spcBef>
                <a:spcPts val="165"/>
              </a:spcBef>
            </a:pPr>
            <a:r>
              <a:rPr dirty="0" sz="800" spc="-5">
                <a:latin typeface="Arial"/>
                <a:cs typeface="Arial"/>
              </a:rPr>
              <a:t>S</a:t>
            </a:r>
            <a:r>
              <a:rPr dirty="0" sz="800" spc="-5">
                <a:latin typeface="Arial"/>
                <a:cs typeface="Arial"/>
              </a:rPr>
              <a:t>k</a:t>
            </a:r>
            <a:r>
              <a:rPr dirty="0" sz="800">
                <a:latin typeface="Arial"/>
                <a:cs typeface="Arial"/>
              </a:rPr>
              <a:t>ri</a:t>
            </a:r>
            <a:r>
              <a:rPr dirty="0" sz="800" spc="-5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 upp dig på</a:t>
            </a:r>
            <a:r>
              <a:rPr dirty="0" sz="800">
                <a:latin typeface="Arial"/>
                <a:cs typeface="Arial"/>
              </a:rPr>
              <a:t> </a:t>
            </a:r>
            <a:r>
              <a:rPr dirty="0" sz="800" spc="5">
                <a:latin typeface="Arial"/>
                <a:cs typeface="Arial"/>
                <a:hlinkClick r:id="rId4"/>
              </a:rPr>
              <a:t>ww</a:t>
            </a:r>
            <a:r>
              <a:rPr dirty="0" sz="800" spc="-40">
                <a:latin typeface="Arial"/>
                <a:cs typeface="Arial"/>
                <a:hlinkClick r:id="rId4"/>
              </a:rPr>
              <a:t>w</a:t>
            </a:r>
            <a:r>
              <a:rPr dirty="0" sz="800" spc="-10">
                <a:latin typeface="Arial"/>
                <a:cs typeface="Arial"/>
                <a:hlinkClick r:id="rId4"/>
              </a:rPr>
              <a:t>.</a:t>
            </a:r>
            <a:r>
              <a:rPr dirty="0" sz="800">
                <a:latin typeface="Arial"/>
                <a:cs typeface="Arial"/>
                <a:hlinkClick r:id="rId4"/>
              </a:rPr>
              <a:t>kairos</a:t>
            </a:r>
            <a:r>
              <a:rPr dirty="0" sz="800" spc="-10">
                <a:latin typeface="Arial"/>
                <a:cs typeface="Arial"/>
                <a:hlinkClick r:id="rId4"/>
              </a:rPr>
              <a:t>f</a:t>
            </a:r>
            <a:r>
              <a:rPr dirty="0" sz="800">
                <a:latin typeface="Arial"/>
                <a:cs typeface="Arial"/>
                <a:hlinkClick r:id="rId4"/>
              </a:rPr>
              <a:t>u</a:t>
            </a:r>
            <a:r>
              <a:rPr dirty="0" sz="800" spc="-10">
                <a:latin typeface="Arial"/>
                <a:cs typeface="Arial"/>
                <a:hlinkClick r:id="rId4"/>
              </a:rPr>
              <a:t>t</a:t>
            </a:r>
            <a:r>
              <a:rPr dirty="0" sz="800">
                <a:latin typeface="Arial"/>
                <a:cs typeface="Arial"/>
                <a:hlinkClick r:id="rId4"/>
              </a:rPr>
              <a:t>ure</a:t>
            </a:r>
            <a:r>
              <a:rPr dirty="0" sz="800" spc="-10">
                <a:latin typeface="Arial"/>
                <a:cs typeface="Arial"/>
                <a:hlinkClick r:id="rId4"/>
              </a:rPr>
              <a:t>.</a:t>
            </a:r>
            <a:r>
              <a:rPr dirty="0" sz="800">
                <a:latin typeface="Arial"/>
                <a:cs typeface="Arial"/>
                <a:hlinkClick r:id="rId4"/>
              </a:rPr>
              <a:t>com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70666" y="2409264"/>
            <a:ext cx="1347470" cy="607695"/>
          </a:xfrm>
          <a:custGeom>
            <a:avLst/>
            <a:gdLst/>
            <a:ahLst/>
            <a:cxnLst/>
            <a:rect l="l" t="t" r="r" b="b"/>
            <a:pathLst>
              <a:path w="1347470" h="607694">
                <a:moveTo>
                  <a:pt x="0" y="0"/>
                </a:moveTo>
                <a:lnTo>
                  <a:pt x="1347433" y="0"/>
                </a:lnTo>
                <a:lnTo>
                  <a:pt x="1347433" y="607599"/>
                </a:lnTo>
                <a:lnTo>
                  <a:pt x="0" y="607599"/>
                </a:lnTo>
                <a:lnTo>
                  <a:pt x="0" y="0"/>
                </a:lnTo>
                <a:close/>
              </a:path>
            </a:pathLst>
          </a:custGeom>
          <a:solidFill>
            <a:srgbClr val="AAB3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72253" y="2523465"/>
            <a:ext cx="1175385" cy="3790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780">
              <a:lnSpc>
                <a:spcPct val="100000"/>
              </a:lnSpc>
            </a:pPr>
            <a:r>
              <a:rPr dirty="0" sz="800" spc="5" b="1">
                <a:solidFill>
                  <a:srgbClr val="404040"/>
                </a:solidFill>
                <a:latin typeface="Arial"/>
                <a:cs typeface="Arial"/>
              </a:rPr>
              <a:t>KA</a:t>
            </a:r>
            <a:r>
              <a:rPr dirty="0" sz="800" spc="-5" b="1">
                <a:solidFill>
                  <a:srgbClr val="404040"/>
                </a:solidFill>
                <a:latin typeface="Arial"/>
                <a:cs typeface="Arial"/>
              </a:rPr>
              <a:t>I</a:t>
            </a:r>
            <a:r>
              <a:rPr dirty="0" sz="800" spc="-5" b="1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dirty="0" sz="800" spc="-10" b="1">
                <a:solidFill>
                  <a:srgbClr val="404040"/>
                </a:solidFill>
                <a:latin typeface="Arial"/>
                <a:cs typeface="Arial"/>
              </a:rPr>
              <a:t>OS</a:t>
            </a:r>
            <a:r>
              <a:rPr dirty="0" sz="800" b="1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800" b="1">
                <a:solidFill>
                  <a:srgbClr val="404040"/>
                </a:solidFill>
                <a:latin typeface="Arial"/>
                <a:cs typeface="Arial"/>
              </a:rPr>
              <a:t>F</a:t>
            </a:r>
            <a:r>
              <a:rPr dirty="0" sz="800" spc="5" b="1">
                <a:solidFill>
                  <a:srgbClr val="404040"/>
                </a:solidFill>
                <a:latin typeface="Arial"/>
                <a:cs typeface="Arial"/>
              </a:rPr>
              <a:t>UTUR</a:t>
            </a:r>
            <a:r>
              <a:rPr dirty="0" sz="800" b="1">
                <a:solidFill>
                  <a:srgbClr val="404040"/>
                </a:solidFill>
                <a:latin typeface="Arial"/>
                <a:cs typeface="Arial"/>
              </a:rPr>
              <a:t>E </a:t>
            </a:r>
            <a:r>
              <a:rPr dirty="0" sz="800" spc="5" b="1">
                <a:solidFill>
                  <a:srgbClr val="404040"/>
                </a:solidFill>
                <a:latin typeface="Arial"/>
                <a:cs typeface="Arial"/>
              </a:rPr>
              <a:t>CLUB</a:t>
            </a:r>
            <a:endParaRPr sz="800">
              <a:latin typeface="Arial"/>
              <a:cs typeface="Arial"/>
            </a:endParaRPr>
          </a:p>
          <a:p>
            <a:pPr marR="104775">
              <a:lnSpc>
                <a:spcPct val="102499"/>
              </a:lnSpc>
              <a:spcBef>
                <a:spcPts val="215"/>
              </a:spcBef>
            </a:pPr>
            <a:r>
              <a:rPr dirty="0" sz="800">
                <a:latin typeface="Arial"/>
                <a:cs typeface="Arial"/>
              </a:rPr>
              <a:t>F</a:t>
            </a:r>
            <a:r>
              <a:rPr dirty="0" sz="800" spc="-5">
                <a:latin typeface="Arial"/>
                <a:cs typeface="Arial"/>
              </a:rPr>
              <a:t>r</a:t>
            </a:r>
            <a:r>
              <a:rPr dirty="0" sz="800">
                <a:latin typeface="Arial"/>
                <a:cs typeface="Arial"/>
              </a:rPr>
              <a:t>am</a:t>
            </a:r>
            <a:r>
              <a:rPr dirty="0" sz="800" spc="-1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id</a:t>
            </a:r>
            <a:r>
              <a:rPr dirty="0" sz="800" spc="-5">
                <a:latin typeface="Arial"/>
                <a:cs typeface="Arial"/>
              </a:rPr>
              <a:t>s</a:t>
            </a:r>
            <a:r>
              <a:rPr dirty="0" sz="800">
                <a:latin typeface="Arial"/>
                <a:cs typeface="Arial"/>
              </a:rPr>
              <a:t>rappor</a:t>
            </a:r>
            <a:r>
              <a:rPr dirty="0" sz="800" spc="-10">
                <a:latin typeface="Arial"/>
                <a:cs typeface="Arial"/>
              </a:rPr>
              <a:t>t</a:t>
            </a:r>
            <a:r>
              <a:rPr dirty="0" sz="800">
                <a:latin typeface="Arial"/>
                <a:cs typeface="Arial"/>
              </a:rPr>
              <a:t>er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arje</a:t>
            </a:r>
            <a:r>
              <a:rPr dirty="0" sz="800">
                <a:latin typeface="Arial"/>
                <a:cs typeface="Arial"/>
              </a:rPr>
              <a:t> månad.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5">
                <a:latin typeface="Arial"/>
                <a:cs typeface="Arial"/>
              </a:rPr>
              <a:t>V</a:t>
            </a:r>
            <a:r>
              <a:rPr dirty="0" sz="800">
                <a:latin typeface="Arial"/>
                <a:cs typeface="Arial"/>
              </a:rPr>
              <a:t>älkommen!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0500" y="3272326"/>
            <a:ext cx="196215" cy="1905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300" spc="10">
                <a:solidFill>
                  <a:srgbClr val="262626"/>
                </a:solidFill>
                <a:latin typeface="Calibri"/>
                <a:cs typeface="Calibri"/>
              </a:rPr>
              <a:t>25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550" y="450850"/>
            <a:ext cx="4902200" cy="2743200"/>
          </a:xfrm>
          <a:custGeom>
            <a:avLst/>
            <a:gdLst/>
            <a:ahLst/>
            <a:cxnLst/>
            <a:rect l="l" t="t" r="r" b="b"/>
            <a:pathLst>
              <a:path w="4902200" h="2743200">
                <a:moveTo>
                  <a:pt x="0" y="0"/>
                </a:moveTo>
                <a:lnTo>
                  <a:pt x="4902200" y="0"/>
                </a:lnTo>
                <a:lnTo>
                  <a:pt x="4902200" y="2743200"/>
                </a:lnTo>
                <a:lnTo>
                  <a:pt x="0" y="2743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VägarIn_KonferensPPT</dc:title>
  <dcterms:created xsi:type="dcterms:W3CDTF">2020-02-08T16:29:44Z</dcterms:created>
  <dcterms:modified xsi:type="dcterms:W3CDTF">2020-02-08T16:29:44Z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2020-01-30T00:00:00Z</vt:filetime>
  </property>
  <property fmtid="{D5CDD505-2E9C-101B-9397-08002B2CF9AE}" pid="3" name="LastSaved">
    <vt:filetime>2020-02-08T00:00:00Z</vt:filetime>
  </property>
</Properties>
</file>