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20104100" cy="11309350"/>
  <p:notesSz cx="20104100" cy="113093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jpg"/><Relationship Id="rId8" Type="http://schemas.openxmlformats.org/officeDocument/2006/relationships/image" Target="../media/image10.jpg"/><Relationship Id="rId9" Type="http://schemas.openxmlformats.org/officeDocument/2006/relationships/image" Target="../media/image11.jpg"/><Relationship Id="rId10" Type="http://schemas.openxmlformats.org/officeDocument/2006/relationships/image" Target="../media/image12.jpg"/><Relationship Id="rId11" Type="http://schemas.openxmlformats.org/officeDocument/2006/relationships/image" Target="../media/image13.jpg"/><Relationship Id="rId12" Type="http://schemas.openxmlformats.org/officeDocument/2006/relationships/image" Target="../media/image14.jpg"/><Relationship Id="rId13" Type="http://schemas.openxmlformats.org/officeDocument/2006/relationships/image" Target="../media/image15.jpg"/><Relationship Id="rId14" Type="http://schemas.openxmlformats.org/officeDocument/2006/relationships/image" Target="../media/image16.jpg"/><Relationship Id="rId15" Type="http://schemas.openxmlformats.org/officeDocument/2006/relationships/image" Target="../media/image17.jpg"/><Relationship Id="rId16" Type="http://schemas.openxmlformats.org/officeDocument/2006/relationships/image" Target="../media/image18.jpg"/><Relationship Id="rId17" Type="http://schemas.openxmlformats.org/officeDocument/2006/relationships/image" Target="../media/image19.jpg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5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69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1308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7287389" y="8272690"/>
            <a:ext cx="2366053" cy="2333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7484766" y="10801991"/>
            <a:ext cx="1888382" cy="215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5C5C5C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3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3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6377659" y="5371358"/>
            <a:ext cx="2348334" cy="2310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460259" y="8241058"/>
            <a:ext cx="2310712" cy="2310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4408242" y="5371358"/>
            <a:ext cx="2310712" cy="2310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455453" y="5371358"/>
            <a:ext cx="2310712" cy="23107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1462364" y="2519235"/>
            <a:ext cx="2310712" cy="23107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7409827" y="2519235"/>
            <a:ext cx="2310713" cy="23107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13351048" y="5371358"/>
            <a:ext cx="2310713" cy="23107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10411412" y="8223482"/>
            <a:ext cx="2310712" cy="23107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7409827" y="8223482"/>
            <a:ext cx="2310713" cy="23107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4408242" y="2519235"/>
            <a:ext cx="2310712" cy="23107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1462364" y="8223482"/>
            <a:ext cx="2310712" cy="23107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13357290" y="2519235"/>
            <a:ext cx="2310713" cy="23107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10397589" y="5371358"/>
            <a:ext cx="2310712" cy="23107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16358874" y="2519235"/>
            <a:ext cx="2310713" cy="23107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bk object 31"/>
          <p:cNvSpPr/>
          <p:nvPr/>
        </p:nvSpPr>
        <p:spPr>
          <a:xfrm>
            <a:off x="13352054" y="8236338"/>
            <a:ext cx="2310713" cy="23107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0478" y="1003185"/>
            <a:ext cx="17923142" cy="1093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9044" y="2324401"/>
            <a:ext cx="18406010" cy="6026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5C5C5C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5"/>
            <a:ext cx="6433311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5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2" y="10517695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notesSlide" Target="../notesSlides/notesSlide1.xml"/><Relationship Id="rId6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image" Target="../media/image72.jpg"/><Relationship Id="rId5" Type="http://schemas.openxmlformats.org/officeDocument/2006/relationships/image" Target="../media/image73.jpg"/><Relationship Id="rId6" Type="http://schemas.openxmlformats.org/officeDocument/2006/relationships/image" Target="../media/image74.jpg"/><Relationship Id="rId7" Type="http://schemas.openxmlformats.org/officeDocument/2006/relationships/image" Target="../media/image75.png"/><Relationship Id="rId8" Type="http://schemas.openxmlformats.org/officeDocument/2006/relationships/notesSlide" Target="../notesSlides/notesSlide10.xml"/><Relationship Id="rId9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jpg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jpg"/><Relationship Id="rId6" Type="http://schemas.openxmlformats.org/officeDocument/2006/relationships/notesSlide" Target="../notesSlides/notesSlide11.xml"/><Relationship Id="rId7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0.png"/><Relationship Id="rId3" Type="http://schemas.openxmlformats.org/officeDocument/2006/relationships/image" Target="../media/image81.jpg"/><Relationship Id="rId4" Type="http://schemas.openxmlformats.org/officeDocument/2006/relationships/notesSlide" Target="../notesSlides/notesSlide12.xml"/><Relationship Id="rId5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jpg"/><Relationship Id="rId3" Type="http://schemas.openxmlformats.org/officeDocument/2006/relationships/image" Target="../media/image83.jpg"/><Relationship Id="rId4" Type="http://schemas.openxmlformats.org/officeDocument/2006/relationships/image" Target="../media/image84.jpg"/><Relationship Id="rId5" Type="http://schemas.openxmlformats.org/officeDocument/2006/relationships/image" Target="../media/image85.jpg"/><Relationship Id="rId6" Type="http://schemas.openxmlformats.org/officeDocument/2006/relationships/hyperlink" Target="http://www.svd.se/succe-" TargetMode="External"/><Relationship Id="rId7" Type="http://schemas.openxmlformats.org/officeDocument/2006/relationships/hyperlink" Target="http://www.dn.se/sthlm/al-" TargetMode="External"/><Relationship Id="rId8" Type="http://schemas.openxmlformats.org/officeDocument/2006/relationships/image" Target="../media/image86.jpg"/><Relationship Id="rId9" Type="http://schemas.openxmlformats.org/officeDocument/2006/relationships/notesSlide" Target="../notesSlides/notesSlide13.xml"/><Relationship Id="rId10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7.jpg"/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5" Type="http://schemas.openxmlformats.org/officeDocument/2006/relationships/notesSlide" Target="../notesSlides/notesSlide14.xml"/><Relationship Id="rId6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7" Type="http://schemas.openxmlformats.org/officeDocument/2006/relationships/image" Target="../media/image95.png"/><Relationship Id="rId8" Type="http://schemas.openxmlformats.org/officeDocument/2006/relationships/image" Target="../media/image96.png"/><Relationship Id="rId9" Type="http://schemas.openxmlformats.org/officeDocument/2006/relationships/image" Target="../media/image97.png"/><Relationship Id="rId10" Type="http://schemas.openxmlformats.org/officeDocument/2006/relationships/notesSlide" Target="../notesSlides/notesSlide15.xml"/><Relationship Id="rId11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jpg"/><Relationship Id="rId3" Type="http://schemas.openxmlformats.org/officeDocument/2006/relationships/hyperlink" Target="mailto:m.agh@alkompis.se" TargetMode="External"/><Relationship Id="rId4" Type="http://schemas.openxmlformats.org/officeDocument/2006/relationships/hyperlink" Target="mailto:Info@alkompis.com" TargetMode="External"/><Relationship Id="rId5" Type="http://schemas.openxmlformats.org/officeDocument/2006/relationships/image" Target="../media/image99.png"/><Relationship Id="rId6" Type="http://schemas.openxmlformats.org/officeDocument/2006/relationships/image" Target="../media/image100.png"/><Relationship Id="rId7" Type="http://schemas.openxmlformats.org/officeDocument/2006/relationships/notesSlide" Target="../notesSlides/notesSlide16.xml"/><Relationship Id="rId8" Type="http://schemas.openxmlformats.org/officeDocument/2006/relationships/slide" Target="slide16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notesSlide" Target="../notesSlides/notesSlide2.xml"/><Relationship Id="rId6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notesSlide" Target="../notesSlides/notesSlide3.xml"/><Relationship Id="rId6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notesSlide" Target="../notesSlides/notesSlide5.xml"/><Relationship Id="rId7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jpg"/><Relationship Id="rId5" Type="http://schemas.openxmlformats.org/officeDocument/2006/relationships/image" Target="../media/image36.jpg"/><Relationship Id="rId6" Type="http://schemas.openxmlformats.org/officeDocument/2006/relationships/image" Target="../media/image37.jpg"/><Relationship Id="rId7" Type="http://schemas.openxmlformats.org/officeDocument/2006/relationships/image" Target="../media/image38.png"/><Relationship Id="rId8" Type="http://schemas.openxmlformats.org/officeDocument/2006/relationships/image" Target="../media/image39.jpg"/><Relationship Id="rId9" Type="http://schemas.openxmlformats.org/officeDocument/2006/relationships/image" Target="../media/image40.jpg"/><Relationship Id="rId10" Type="http://schemas.openxmlformats.org/officeDocument/2006/relationships/image" Target="../media/image41.jpg"/><Relationship Id="rId11" Type="http://schemas.openxmlformats.org/officeDocument/2006/relationships/image" Target="../media/image42.jpg"/><Relationship Id="rId12" Type="http://schemas.openxmlformats.org/officeDocument/2006/relationships/image" Target="../media/image43.jpg"/><Relationship Id="rId13" Type="http://schemas.openxmlformats.org/officeDocument/2006/relationships/notesSlide" Target="../notesSlides/notesSlide6.xml"/><Relationship Id="rId1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jpg"/><Relationship Id="rId5" Type="http://schemas.openxmlformats.org/officeDocument/2006/relationships/image" Target="../media/image47.jpg"/><Relationship Id="rId6" Type="http://schemas.openxmlformats.org/officeDocument/2006/relationships/image" Target="../media/image48.jpg"/><Relationship Id="rId7" Type="http://schemas.openxmlformats.org/officeDocument/2006/relationships/image" Target="../media/image49.png"/><Relationship Id="rId8" Type="http://schemas.openxmlformats.org/officeDocument/2006/relationships/image" Target="../media/image50.jpg"/><Relationship Id="rId9" Type="http://schemas.openxmlformats.org/officeDocument/2006/relationships/image" Target="../media/image51.jpg"/><Relationship Id="rId10" Type="http://schemas.openxmlformats.org/officeDocument/2006/relationships/image" Target="../media/image52.jpg"/><Relationship Id="rId11" Type="http://schemas.openxmlformats.org/officeDocument/2006/relationships/notesSlide" Target="../notesSlides/notesSlide7.xml"/><Relationship Id="rId12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jpg"/><Relationship Id="rId5" Type="http://schemas.openxmlformats.org/officeDocument/2006/relationships/image" Target="../media/image56.jpg"/><Relationship Id="rId6" Type="http://schemas.openxmlformats.org/officeDocument/2006/relationships/image" Target="../media/image57.jpg"/><Relationship Id="rId7" Type="http://schemas.openxmlformats.org/officeDocument/2006/relationships/image" Target="../media/image58.png"/><Relationship Id="rId8" Type="http://schemas.openxmlformats.org/officeDocument/2006/relationships/image" Target="../media/image59.jpg"/><Relationship Id="rId9" Type="http://schemas.openxmlformats.org/officeDocument/2006/relationships/image" Target="../media/image60.jpg"/><Relationship Id="rId10" Type="http://schemas.openxmlformats.org/officeDocument/2006/relationships/image" Target="../media/image61.jpg"/><Relationship Id="rId11" Type="http://schemas.openxmlformats.org/officeDocument/2006/relationships/image" Target="../media/image62.jpg"/><Relationship Id="rId12" Type="http://schemas.openxmlformats.org/officeDocument/2006/relationships/notesSlide" Target="../notesSlides/notesSlide8.xml"/><Relationship Id="rId13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jpg"/><Relationship Id="rId5" Type="http://schemas.openxmlformats.org/officeDocument/2006/relationships/image" Target="../media/image66.jpg"/><Relationship Id="rId6" Type="http://schemas.openxmlformats.org/officeDocument/2006/relationships/image" Target="../media/image67.jpg"/><Relationship Id="rId7" Type="http://schemas.openxmlformats.org/officeDocument/2006/relationships/image" Target="../media/image68.png"/><Relationship Id="rId8" Type="http://schemas.openxmlformats.org/officeDocument/2006/relationships/image" Target="../media/image69.jpg"/><Relationship Id="rId9" Type="http://schemas.openxmlformats.org/officeDocument/2006/relationships/notesSlide" Target="../notesSlides/notesSlide9.xml"/><Relationship Id="rId10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282531"/>
            <a:ext cx="20104100" cy="4188460"/>
          </a:xfrm>
          <a:custGeom>
            <a:avLst/>
            <a:gdLst/>
            <a:ahLst/>
            <a:cxnLst/>
            <a:rect l="l" t="t" r="r" b="b"/>
            <a:pathLst>
              <a:path w="20104100" h="4188459">
                <a:moveTo>
                  <a:pt x="0" y="0"/>
                </a:moveTo>
                <a:lnTo>
                  <a:pt x="20104099" y="0"/>
                </a:lnTo>
                <a:lnTo>
                  <a:pt x="20104099" y="4188353"/>
                </a:lnTo>
                <a:lnTo>
                  <a:pt x="0" y="418835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61059" y="8627258"/>
            <a:ext cx="17036415" cy="0"/>
          </a:xfrm>
          <a:custGeom>
            <a:avLst/>
            <a:gdLst/>
            <a:ahLst/>
            <a:cxnLst/>
            <a:rect l="l" t="t" r="r" b="b"/>
            <a:pathLst>
              <a:path w="17036415" h="0">
                <a:moveTo>
                  <a:pt x="0" y="0"/>
                </a:moveTo>
                <a:lnTo>
                  <a:pt x="17035831" y="0"/>
                </a:lnTo>
              </a:path>
            </a:pathLst>
          </a:custGeom>
          <a:ln w="32685">
            <a:solidFill>
              <a:srgbClr val="747676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807925" y="7262471"/>
            <a:ext cx="16866235" cy="1030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900" spc="-980" b="1">
                <a:solidFill>
                  <a:srgbClr val="5C5C5C"/>
                </a:solidFill>
                <a:latin typeface="Book Antiqua"/>
                <a:cs typeface="Book Antiqua"/>
              </a:rPr>
              <a:t>A</a:t>
            </a:r>
            <a:r>
              <a:rPr dirty="0" sz="7900" spc="-915" b="1">
                <a:solidFill>
                  <a:srgbClr val="5C5C5C"/>
                </a:solidFill>
                <a:latin typeface="Book Antiqua"/>
                <a:cs typeface="Book Antiqua"/>
              </a:rPr>
              <a:t>LKOMP</a:t>
            </a:r>
            <a:r>
              <a:rPr dirty="0" sz="7900" spc="-465" b="1">
                <a:solidFill>
                  <a:srgbClr val="5C5C5C"/>
                </a:solidFill>
                <a:latin typeface="Book Antiqua"/>
                <a:cs typeface="Book Antiqua"/>
              </a:rPr>
              <a:t>I</a:t>
            </a:r>
            <a:r>
              <a:rPr dirty="0" sz="7900" spc="-680" b="1">
                <a:solidFill>
                  <a:srgbClr val="5C5C5C"/>
                </a:solidFill>
                <a:latin typeface="Book Antiqua"/>
                <a:cs typeface="Book Antiqua"/>
              </a:rPr>
              <a:t>S</a:t>
            </a:r>
            <a:r>
              <a:rPr dirty="0" sz="7900" spc="110" b="1">
                <a:solidFill>
                  <a:srgbClr val="5C5C5C"/>
                </a:solidFill>
                <a:latin typeface="Book Antiqua"/>
                <a:cs typeface="Book Antiqua"/>
              </a:rPr>
              <a:t> </a:t>
            </a:r>
            <a:r>
              <a:rPr dirty="0" sz="7900" spc="-1035" b="1">
                <a:solidFill>
                  <a:srgbClr val="5C5C5C"/>
                </a:solidFill>
                <a:latin typeface="Book Antiqua"/>
                <a:cs typeface="Book Antiqua"/>
              </a:rPr>
              <a:t>M</a:t>
            </a:r>
            <a:r>
              <a:rPr dirty="0" sz="7900" spc="-625" b="1">
                <a:solidFill>
                  <a:srgbClr val="5C5C5C"/>
                </a:solidFill>
                <a:latin typeface="Book Antiqua"/>
                <a:cs typeface="Book Antiqua"/>
              </a:rPr>
              <a:t>E</a:t>
            </a:r>
            <a:r>
              <a:rPr dirty="0" sz="7900" spc="-1390" b="1">
                <a:solidFill>
                  <a:srgbClr val="5C5C5C"/>
                </a:solidFill>
                <a:latin typeface="Book Antiqua"/>
                <a:cs typeface="Book Antiqua"/>
              </a:rPr>
              <a:t>D</a:t>
            </a:r>
            <a:r>
              <a:rPr dirty="0" sz="7900" spc="-645" b="1">
                <a:solidFill>
                  <a:srgbClr val="5C5C5C"/>
                </a:solidFill>
                <a:latin typeface="Book Antiqua"/>
                <a:cs typeface="Book Antiqua"/>
              </a:rPr>
              <a:t>I</a:t>
            </a:r>
            <a:r>
              <a:rPr dirty="0" sz="7900" spc="-985" b="1">
                <a:solidFill>
                  <a:srgbClr val="5C5C5C"/>
                </a:solidFill>
                <a:latin typeface="Book Antiqua"/>
                <a:cs typeface="Book Antiqua"/>
              </a:rPr>
              <a:t>A</a:t>
            </a:r>
            <a:r>
              <a:rPr dirty="0" sz="7900" spc="105" b="1">
                <a:solidFill>
                  <a:srgbClr val="5C5C5C"/>
                </a:solidFill>
                <a:latin typeface="Book Antiqua"/>
                <a:cs typeface="Book Antiqua"/>
              </a:rPr>
              <a:t> </a:t>
            </a:r>
            <a:r>
              <a:rPr dirty="0" sz="7900" spc="-135" b="1">
                <a:solidFill>
                  <a:srgbClr val="5C5C5C"/>
                </a:solidFill>
                <a:latin typeface="Book Antiqua"/>
                <a:cs typeface="Book Antiqua"/>
              </a:rPr>
              <a:t>F</a:t>
            </a:r>
            <a:r>
              <a:rPr dirty="0" sz="7900" spc="-1480" b="1">
                <a:solidFill>
                  <a:srgbClr val="5C5C5C"/>
                </a:solidFill>
                <a:latin typeface="Book Antiqua"/>
                <a:cs typeface="Book Antiqua"/>
              </a:rPr>
              <a:t>%</a:t>
            </a:r>
            <a:r>
              <a:rPr dirty="0" sz="7900" spc="-860" b="1">
                <a:solidFill>
                  <a:srgbClr val="5C5C5C"/>
                </a:solidFill>
                <a:latin typeface="Book Antiqua"/>
                <a:cs typeface="Book Antiqua"/>
              </a:rPr>
              <a:t>R</a:t>
            </a:r>
            <a:r>
              <a:rPr dirty="0" sz="7900" spc="100" b="1">
                <a:solidFill>
                  <a:srgbClr val="5C5C5C"/>
                </a:solidFill>
                <a:latin typeface="Book Antiqua"/>
                <a:cs typeface="Book Antiqua"/>
              </a:rPr>
              <a:t> </a:t>
            </a:r>
            <a:r>
              <a:rPr dirty="0" sz="7900" spc="-800" b="1">
                <a:solidFill>
                  <a:srgbClr val="5C5C5C"/>
                </a:solidFill>
                <a:latin typeface="Book Antiqua"/>
                <a:cs typeface="Book Antiqua"/>
              </a:rPr>
              <a:t>I</a:t>
            </a:r>
            <a:r>
              <a:rPr dirty="0" sz="7900" spc="-1125" b="1">
                <a:solidFill>
                  <a:srgbClr val="5C5C5C"/>
                </a:solidFill>
                <a:latin typeface="Book Antiqua"/>
                <a:cs typeface="Book Antiqua"/>
              </a:rPr>
              <a:t>N</a:t>
            </a:r>
            <a:r>
              <a:rPr dirty="0" sz="7900" spc="-800" b="1">
                <a:solidFill>
                  <a:srgbClr val="5C5C5C"/>
                </a:solidFill>
                <a:latin typeface="Book Antiqua"/>
                <a:cs typeface="Book Antiqua"/>
              </a:rPr>
              <a:t>T</a:t>
            </a:r>
            <a:r>
              <a:rPr dirty="0" sz="7900" spc="-390" b="1">
                <a:solidFill>
                  <a:srgbClr val="5C5C5C"/>
                </a:solidFill>
                <a:latin typeface="Book Antiqua"/>
                <a:cs typeface="Book Antiqua"/>
              </a:rPr>
              <a:t>E</a:t>
            </a:r>
            <a:r>
              <a:rPr dirty="0" sz="7900" spc="-1450" b="1">
                <a:solidFill>
                  <a:srgbClr val="5C5C5C"/>
                </a:solidFill>
                <a:latin typeface="Book Antiqua"/>
                <a:cs typeface="Book Antiqua"/>
              </a:rPr>
              <a:t>G</a:t>
            </a:r>
            <a:r>
              <a:rPr dirty="0" sz="7900" spc="-865" b="1">
                <a:solidFill>
                  <a:srgbClr val="5C5C5C"/>
                </a:solidFill>
                <a:latin typeface="Book Antiqua"/>
                <a:cs typeface="Book Antiqua"/>
              </a:rPr>
              <a:t>R</a:t>
            </a:r>
            <a:r>
              <a:rPr dirty="0" sz="7900" spc="-985" b="1">
                <a:solidFill>
                  <a:srgbClr val="5C5C5C"/>
                </a:solidFill>
                <a:latin typeface="Book Antiqua"/>
                <a:cs typeface="Book Antiqua"/>
              </a:rPr>
              <a:t>A</a:t>
            </a:r>
            <a:r>
              <a:rPr dirty="0" sz="7900" spc="-800" b="1">
                <a:solidFill>
                  <a:srgbClr val="5C5C5C"/>
                </a:solidFill>
                <a:latin typeface="Book Antiqua"/>
                <a:cs typeface="Book Antiqua"/>
              </a:rPr>
              <a:t>T</a:t>
            </a:r>
            <a:r>
              <a:rPr dirty="0" sz="7900" spc="-800" b="1">
                <a:solidFill>
                  <a:srgbClr val="5C5C5C"/>
                </a:solidFill>
                <a:latin typeface="Book Antiqua"/>
                <a:cs typeface="Book Antiqua"/>
              </a:rPr>
              <a:t>I</a:t>
            </a:r>
            <a:r>
              <a:rPr dirty="0" sz="7900" spc="-1060" b="1">
                <a:solidFill>
                  <a:srgbClr val="5C5C5C"/>
                </a:solidFill>
                <a:latin typeface="Book Antiqua"/>
                <a:cs typeface="Book Antiqua"/>
              </a:rPr>
              <a:t>O</a:t>
            </a:r>
            <a:r>
              <a:rPr dirty="0" sz="7900" spc="-1120" b="1">
                <a:solidFill>
                  <a:srgbClr val="5C5C5C"/>
                </a:solidFill>
                <a:latin typeface="Book Antiqua"/>
                <a:cs typeface="Book Antiqua"/>
              </a:rPr>
              <a:t>N</a:t>
            </a:r>
            <a:endParaRPr sz="790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9092" y="9024092"/>
            <a:ext cx="2108200" cy="528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950" spc="-345" b="1">
                <a:solidFill>
                  <a:srgbClr val="B44C34"/>
                </a:solidFill>
                <a:latin typeface="Trebuchet MS"/>
                <a:cs typeface="Trebuchet MS"/>
              </a:rPr>
              <a:t>J</a:t>
            </a:r>
            <a:r>
              <a:rPr dirty="0" sz="3950" spc="-114" b="1">
                <a:solidFill>
                  <a:srgbClr val="B44C34"/>
                </a:solidFill>
                <a:latin typeface="Trebuchet MS"/>
                <a:cs typeface="Trebuchet MS"/>
              </a:rPr>
              <a:t>a</a:t>
            </a:r>
            <a:r>
              <a:rPr dirty="0" sz="3950" spc="-95" b="1">
                <a:solidFill>
                  <a:srgbClr val="B44C34"/>
                </a:solidFill>
                <a:latin typeface="Trebuchet MS"/>
                <a:cs typeface="Trebuchet MS"/>
              </a:rPr>
              <a:t>n</a:t>
            </a:r>
            <a:r>
              <a:rPr dirty="0" sz="3950" spc="-150" b="1">
                <a:solidFill>
                  <a:srgbClr val="B44C34"/>
                </a:solidFill>
                <a:latin typeface="Trebuchet MS"/>
                <a:cs typeface="Trebuchet MS"/>
              </a:rPr>
              <a:t> </a:t>
            </a:r>
            <a:r>
              <a:rPr dirty="0" sz="3950" spc="-215" b="1">
                <a:solidFill>
                  <a:srgbClr val="B44C34"/>
                </a:solidFill>
                <a:latin typeface="Trebuchet MS"/>
                <a:cs typeface="Trebuchet MS"/>
              </a:rPr>
              <a:t>2</a:t>
            </a:r>
            <a:r>
              <a:rPr dirty="0" sz="3950" spc="225" b="1">
                <a:solidFill>
                  <a:srgbClr val="B44C34"/>
                </a:solidFill>
                <a:latin typeface="Trebuchet MS"/>
                <a:cs typeface="Trebuchet MS"/>
              </a:rPr>
              <a:t>0</a:t>
            </a:r>
            <a:r>
              <a:rPr dirty="0" sz="3950" spc="-215" b="1">
                <a:solidFill>
                  <a:srgbClr val="B44C34"/>
                </a:solidFill>
                <a:latin typeface="Trebuchet MS"/>
                <a:cs typeface="Trebuchet MS"/>
              </a:rPr>
              <a:t>2</a:t>
            </a:r>
            <a:r>
              <a:rPr dirty="0" sz="3950" spc="229" b="1">
                <a:solidFill>
                  <a:srgbClr val="B44C34"/>
                </a:solidFill>
                <a:latin typeface="Trebuchet MS"/>
                <a:cs typeface="Trebuchet MS"/>
              </a:rPr>
              <a:t>0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30099" y="0"/>
            <a:ext cx="9489135" cy="79285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308799" y="0"/>
            <a:ext cx="9486498" cy="78862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20104100" cy="11308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74090">
              <a:lnSpc>
                <a:spcPct val="100000"/>
              </a:lnSpc>
            </a:pPr>
            <a:r>
              <a:rPr dirty="0" sz="5900" spc="30">
                <a:solidFill>
                  <a:srgbClr val="5C5C5C"/>
                </a:solidFill>
                <a:latin typeface="Rockwell"/>
                <a:cs typeface="Rockwell"/>
              </a:rPr>
              <a:t>Målgr</a:t>
            </a:r>
            <a:r>
              <a:rPr dirty="0" sz="5900" spc="25">
                <a:solidFill>
                  <a:srgbClr val="5C5C5C"/>
                </a:solidFill>
                <a:latin typeface="Rockwell"/>
                <a:cs typeface="Rockwell"/>
              </a:rPr>
              <a:t>u</a:t>
            </a:r>
            <a:r>
              <a:rPr dirty="0" sz="5900" spc="30">
                <a:solidFill>
                  <a:srgbClr val="5C5C5C"/>
                </a:solidFill>
                <a:latin typeface="Rockwell"/>
                <a:cs typeface="Rockwell"/>
              </a:rPr>
              <a:t>pp</a:t>
            </a:r>
            <a:endParaRPr sz="5900">
              <a:latin typeface="Rockwell"/>
              <a:cs typeface="Rockwell"/>
            </a:endParaRPr>
          </a:p>
          <a:p>
            <a:pPr marL="1056640">
              <a:lnSpc>
                <a:spcPct val="100000"/>
              </a:lnSpc>
              <a:spcBef>
                <a:spcPts val="3820"/>
              </a:spcBef>
            </a:pP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Hu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v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udsa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lig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mål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upp: A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abis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talande s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ve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ns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c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h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ä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ve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n dara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oc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h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ti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ins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nde</a:t>
            </a:r>
            <a:endParaRPr sz="3350">
              <a:latin typeface="Calibri"/>
              <a:cs typeface="Calibri"/>
            </a:endParaRPr>
          </a:p>
          <a:p>
            <a:pPr marL="1056640">
              <a:lnSpc>
                <a:spcPct val="100000"/>
              </a:lnSpc>
              <a:spcBef>
                <a:spcPts val="1260"/>
              </a:spcBef>
            </a:pP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~70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0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00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0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pers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 spc="-10">
                <a:solidFill>
                  <a:srgbClr val="5C5C5C"/>
                </a:solidFill>
                <a:latin typeface="Calibri"/>
                <a:cs typeface="Calibri"/>
              </a:rPr>
              <a:t>ne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1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1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veri</a:t>
            </a:r>
            <a:r>
              <a:rPr dirty="0" sz="3350" spc="-10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endParaRPr sz="3350">
              <a:latin typeface="Calibri"/>
              <a:cs typeface="Calibri"/>
            </a:endParaRPr>
          </a:p>
          <a:p>
            <a:pPr marL="1579880" indent="-523240">
              <a:lnSpc>
                <a:spcPct val="100000"/>
              </a:lnSpc>
              <a:spcBef>
                <a:spcPts val="124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1580515" algn="l"/>
              </a:tabLst>
            </a:pP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y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ä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exp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at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c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-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e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f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e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endParaRPr sz="3350">
              <a:latin typeface="Calibri"/>
              <a:cs typeface="Calibri"/>
            </a:endParaRPr>
          </a:p>
          <a:p>
            <a:pPr marL="1579880" indent="-523240">
              <a:lnSpc>
                <a:spcPct val="100000"/>
              </a:lnSpc>
              <a:spcBef>
                <a:spcPts val="134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1580515" algn="l"/>
              </a:tabLst>
            </a:pP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d m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å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p 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 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v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on och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c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endParaRPr sz="3350">
              <a:latin typeface="Calibri"/>
              <a:cs typeface="Calibri"/>
            </a:endParaRPr>
          </a:p>
          <a:p>
            <a:pPr marL="1579880" indent="-523240">
              <a:lnSpc>
                <a:spcPct val="100000"/>
              </a:lnSpc>
              <a:spcBef>
                <a:spcPts val="126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1580515" algn="l"/>
              </a:tabLst>
            </a:pP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Ä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v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n 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c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-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x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om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f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.</a:t>
            </a:r>
            <a:endParaRPr sz="3350">
              <a:latin typeface="Calibri"/>
              <a:cs typeface="Calibri"/>
            </a:endParaRPr>
          </a:p>
          <a:p>
            <a:pPr marL="1579880" indent="-523240">
              <a:lnSpc>
                <a:spcPct val="100000"/>
              </a:lnSpc>
              <a:spcBef>
                <a:spcPts val="124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1580515" algn="l"/>
              </a:tabLst>
            </a:pP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Olik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a kanal</a:t>
            </a:r>
            <a:r>
              <a:rPr dirty="0" sz="3350" spc="-1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nå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 o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lik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1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åld</a:t>
            </a:r>
            <a:r>
              <a:rPr dirty="0" sz="3350" spc="-10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rsg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ruppe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endParaRPr sz="3350">
              <a:latin typeface="Calibri"/>
              <a:cs typeface="Calibri"/>
            </a:endParaRPr>
          </a:p>
          <a:p>
            <a:pPr marL="1579880" indent="-523240">
              <a:lnSpc>
                <a:spcPct val="100000"/>
              </a:lnSpc>
              <a:spcBef>
                <a:spcPts val="134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1580515" algn="l"/>
              </a:tabLst>
            </a:pP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Kö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k m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å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gru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p m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d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ö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h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tt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ta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ny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a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endParaRPr sz="3350">
              <a:latin typeface="Calibri"/>
              <a:cs typeface="Calibri"/>
            </a:endParaRPr>
          </a:p>
          <a:p>
            <a:pPr marL="1579880" indent="-523240">
              <a:lnSpc>
                <a:spcPct val="100000"/>
              </a:lnSpc>
              <a:spcBef>
                <a:spcPts val="126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1580515" algn="l"/>
              </a:tabLst>
            </a:pP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y</a:t>
            </a:r>
            <a:r>
              <a:rPr dirty="0" sz="3350" spc="10">
                <a:solidFill>
                  <a:srgbClr val="5C5C5C"/>
                </a:solidFill>
                <a:latin typeface="Calibri"/>
                <a:cs typeface="Calibri"/>
              </a:rPr>
              <a:t>f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a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ch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h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endParaRPr sz="335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5C5C5C"/>
              </a:buClr>
              <a:buFont typeface="Arial"/>
              <a:buChar char="•"/>
            </a:pPr>
            <a:endParaRPr sz="3400">
              <a:latin typeface="Times New Roman"/>
              <a:cs typeface="Times New Roman"/>
            </a:endParaRPr>
          </a:p>
          <a:p>
            <a:pPr marL="1056640">
              <a:lnSpc>
                <a:spcPct val="100000"/>
              </a:lnSpc>
              <a:spcBef>
                <a:spcPts val="2695"/>
              </a:spcBef>
            </a:pP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sult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ad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mål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upp:</a:t>
            </a:r>
            <a:endParaRPr sz="3350">
              <a:latin typeface="Calibri"/>
              <a:cs typeface="Calibri"/>
            </a:endParaRPr>
          </a:p>
          <a:p>
            <a:pPr marL="1579880" indent="-523240">
              <a:lnSpc>
                <a:spcPct val="100000"/>
              </a:lnSpc>
              <a:spcBef>
                <a:spcPts val="126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1580515" algn="l"/>
              </a:tabLst>
            </a:pP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e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för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1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v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e </a:t>
            </a:r>
            <a:r>
              <a:rPr dirty="0" sz="3350" spc="-10">
                <a:solidFill>
                  <a:srgbClr val="5C5C5C"/>
                </a:solidFill>
                <a:latin typeface="Calibri"/>
                <a:cs typeface="Calibri"/>
              </a:rPr>
              <a:t>(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rop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)</a:t>
            </a:r>
            <a:endParaRPr sz="3350">
              <a:latin typeface="Calibri"/>
              <a:cs typeface="Calibri"/>
            </a:endParaRPr>
          </a:p>
          <a:p>
            <a:pPr marL="1579880" indent="-523240">
              <a:lnSpc>
                <a:spcPct val="100000"/>
              </a:lnSpc>
              <a:spcBef>
                <a:spcPts val="126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1580515" algn="l"/>
              </a:tabLst>
            </a:pP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St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k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on 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v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ä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n </a:t>
            </a:r>
            <a:r>
              <a:rPr dirty="0" sz="3350" spc="-10">
                <a:solidFill>
                  <a:srgbClr val="5C5C5C"/>
                </a:solidFill>
                <a:latin typeface="Calibri"/>
                <a:cs typeface="Calibri"/>
              </a:rPr>
              <a:t>(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f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ta c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e 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k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)</a:t>
            </a:r>
            <a:endParaRPr sz="33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0"/>
                </a:moveTo>
                <a:lnTo>
                  <a:pt x="20104100" y="0"/>
                </a:lnTo>
                <a:lnTo>
                  <a:pt x="20104100" y="11308556"/>
                </a:lnTo>
                <a:lnTo>
                  <a:pt x="0" y="11308556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333752" y="2106581"/>
            <a:ext cx="5949950" cy="5104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45795">
              <a:lnSpc>
                <a:spcPts val="3690"/>
              </a:lnSpc>
            </a:pPr>
            <a:r>
              <a:rPr dirty="0" sz="3100" spc="40" b="0">
                <a:solidFill>
                  <a:srgbClr val="5C5C5C"/>
                </a:solidFill>
                <a:latin typeface="Helvetica Neue"/>
                <a:cs typeface="Helvetica Neue"/>
              </a:rPr>
              <a:t>Vinnar</a:t>
            </a:r>
            <a:r>
              <a:rPr dirty="0" sz="3100" spc="15" b="0">
                <a:solidFill>
                  <a:srgbClr val="5C5C5C"/>
                </a:solidFill>
                <a:latin typeface="Helvetica Neue"/>
                <a:cs typeface="Helvetica Neue"/>
              </a:rPr>
              <a:t>e</a:t>
            </a:r>
            <a:r>
              <a:rPr dirty="0" sz="3100" spc="3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3100" spc="60" b="0">
                <a:solidFill>
                  <a:srgbClr val="5C5C5C"/>
                </a:solidFill>
                <a:latin typeface="Helvetica Neue"/>
                <a:cs typeface="Helvetica Neue"/>
              </a:rPr>
              <a:t>a</a:t>
            </a:r>
            <a:r>
              <a:rPr dirty="0" sz="3100" spc="25" b="0">
                <a:solidFill>
                  <a:srgbClr val="5C5C5C"/>
                </a:solidFill>
                <a:latin typeface="Helvetica Neue"/>
                <a:cs typeface="Helvetica Neue"/>
              </a:rPr>
              <a:t>v</a:t>
            </a:r>
            <a:r>
              <a:rPr dirty="0" sz="3100" spc="3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3100" spc="45" b="0">
                <a:solidFill>
                  <a:srgbClr val="5C5C5C"/>
                </a:solidFill>
                <a:latin typeface="Helvetica Neue"/>
                <a:cs typeface="Helvetica Neue"/>
              </a:rPr>
              <a:t>Ny</a:t>
            </a:r>
            <a:r>
              <a:rPr dirty="0" sz="3100" spc="15" b="0">
                <a:solidFill>
                  <a:srgbClr val="5C5C5C"/>
                </a:solidFill>
                <a:latin typeface="Helvetica Neue"/>
                <a:cs typeface="Helvetica Neue"/>
              </a:rPr>
              <a:t>a</a:t>
            </a:r>
            <a:r>
              <a:rPr dirty="0" sz="3100" spc="3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3100" spc="50" b="0">
                <a:solidFill>
                  <a:srgbClr val="5C5C5C"/>
                </a:solidFill>
                <a:latin typeface="Helvetica Neue"/>
                <a:cs typeface="Helvetica Neue"/>
              </a:rPr>
              <a:t>journalistpriset</a:t>
            </a:r>
            <a:r>
              <a:rPr dirty="0" sz="3100" spc="4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3100" spc="-40" b="0">
                <a:solidFill>
                  <a:srgbClr val="5C5C5C"/>
                </a:solidFill>
                <a:latin typeface="Helvetica Neue"/>
                <a:cs typeface="Helvetica Neue"/>
              </a:rPr>
              <a:t>2018</a:t>
            </a:r>
            <a:r>
              <a:rPr dirty="0" sz="3100" spc="-35" b="0">
                <a:solidFill>
                  <a:srgbClr val="5C5C5C"/>
                </a:solidFill>
                <a:latin typeface="Helvetica Neue"/>
                <a:cs typeface="Helvetica Neue"/>
              </a:rPr>
              <a:t>,</a:t>
            </a:r>
            <a:r>
              <a:rPr dirty="0" sz="3100" spc="3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3100" spc="5" b="0">
                <a:solidFill>
                  <a:srgbClr val="5C5C5C"/>
                </a:solidFill>
                <a:latin typeface="Helvetica Neue"/>
                <a:cs typeface="Helvetica Neue"/>
              </a:rPr>
              <a:t>me</a:t>
            </a:r>
            <a:r>
              <a:rPr dirty="0" sz="3100" spc="-20" b="0">
                <a:solidFill>
                  <a:srgbClr val="5C5C5C"/>
                </a:solidFill>
                <a:latin typeface="Helvetica Neue"/>
                <a:cs typeface="Helvetica Neue"/>
              </a:rPr>
              <a:t>d</a:t>
            </a:r>
            <a:r>
              <a:rPr dirty="0" sz="3100" spc="3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3100" spc="55" b="0">
                <a:solidFill>
                  <a:srgbClr val="5C5C5C"/>
                </a:solidFill>
                <a:latin typeface="Helvetica Neue"/>
                <a:cs typeface="Helvetica Neue"/>
              </a:rPr>
              <a:t>juryn</a:t>
            </a:r>
            <a:r>
              <a:rPr dirty="0" sz="3100" spc="25" b="0">
                <a:solidFill>
                  <a:srgbClr val="5C5C5C"/>
                </a:solidFill>
                <a:latin typeface="Helvetica Neue"/>
                <a:cs typeface="Helvetica Neue"/>
              </a:rPr>
              <a:t>s</a:t>
            </a:r>
            <a:r>
              <a:rPr dirty="0" sz="3100" spc="3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3100" spc="40" b="0">
                <a:solidFill>
                  <a:srgbClr val="5C5C5C"/>
                </a:solidFill>
                <a:latin typeface="Helvetica Neue"/>
                <a:cs typeface="Helvetica Neue"/>
              </a:rPr>
              <a:t>motivering:</a:t>
            </a:r>
            <a:r>
              <a:rPr dirty="0" sz="3100" spc="3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3100" spc="265" i="1">
                <a:solidFill>
                  <a:srgbClr val="5C5C5C"/>
                </a:solidFill>
                <a:latin typeface="Arial"/>
                <a:cs typeface="Arial"/>
              </a:rPr>
              <a:t>”</a:t>
            </a:r>
            <a:r>
              <a:rPr dirty="0" sz="3100" spc="-20" i="1">
                <a:solidFill>
                  <a:srgbClr val="5C5C5C"/>
                </a:solidFill>
                <a:latin typeface="Arial"/>
                <a:cs typeface="Arial"/>
              </a:rPr>
              <a:t>Alkompi</a:t>
            </a:r>
            <a:r>
              <a:rPr dirty="0" sz="3100" spc="-50" i="1">
                <a:solidFill>
                  <a:srgbClr val="5C5C5C"/>
                </a:solidFill>
                <a:latin typeface="Arial"/>
                <a:cs typeface="Arial"/>
              </a:rPr>
              <a:t>s</a:t>
            </a:r>
            <a:r>
              <a:rPr dirty="0" sz="3100" spc="3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3100" spc="-110" i="1">
                <a:solidFill>
                  <a:srgbClr val="5C5C5C"/>
                </a:solidFill>
                <a:latin typeface="Arial"/>
                <a:cs typeface="Arial"/>
              </a:rPr>
              <a:t>ä</a:t>
            </a:r>
            <a:r>
              <a:rPr dirty="0" sz="3100" spc="-85" i="1">
                <a:solidFill>
                  <a:srgbClr val="5C5C5C"/>
                </a:solidFill>
                <a:latin typeface="Arial"/>
                <a:cs typeface="Arial"/>
              </a:rPr>
              <a:t>r</a:t>
            </a:r>
            <a:r>
              <a:rPr dirty="0" sz="3100" spc="3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3100" spc="-60" i="1">
                <a:solidFill>
                  <a:srgbClr val="5C5C5C"/>
                </a:solidFill>
                <a:latin typeface="Arial"/>
                <a:cs typeface="Arial"/>
              </a:rPr>
              <a:t>e</a:t>
            </a:r>
            <a:r>
              <a:rPr dirty="0" sz="3100" spc="-90" i="1">
                <a:solidFill>
                  <a:srgbClr val="5C5C5C"/>
                </a:solidFill>
                <a:latin typeface="Arial"/>
                <a:cs typeface="Arial"/>
              </a:rPr>
              <a:t>n</a:t>
            </a:r>
            <a:r>
              <a:rPr dirty="0" sz="3100" spc="3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3100" spc="-20" i="1">
                <a:solidFill>
                  <a:srgbClr val="5C5C5C"/>
                </a:solidFill>
                <a:latin typeface="Arial"/>
                <a:cs typeface="Arial"/>
              </a:rPr>
              <a:t>brobyggare</a:t>
            </a:r>
            <a:endParaRPr sz="3100">
              <a:latin typeface="Arial"/>
              <a:cs typeface="Arial"/>
            </a:endParaRPr>
          </a:p>
          <a:p>
            <a:pPr algn="just" marL="12700" marR="5080">
              <a:lnSpc>
                <a:spcPts val="3690"/>
              </a:lnSpc>
            </a:pPr>
            <a:r>
              <a:rPr dirty="0" sz="3100" spc="-45" i="1">
                <a:solidFill>
                  <a:srgbClr val="5C5C5C"/>
                </a:solidFill>
                <a:latin typeface="Arial"/>
                <a:cs typeface="Arial"/>
              </a:rPr>
              <a:t>mella</a:t>
            </a:r>
            <a:r>
              <a:rPr dirty="0" sz="3100" spc="-90" i="1">
                <a:solidFill>
                  <a:srgbClr val="5C5C5C"/>
                </a:solidFill>
                <a:latin typeface="Arial"/>
                <a:cs typeface="Arial"/>
              </a:rPr>
              <a:t>n</a:t>
            </a:r>
            <a:r>
              <a:rPr dirty="0" sz="3100" spc="3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3100" spc="-65" i="1">
                <a:solidFill>
                  <a:srgbClr val="5C5C5C"/>
                </a:solidFill>
                <a:latin typeface="Arial"/>
                <a:cs typeface="Arial"/>
              </a:rPr>
              <a:t>nyanländ</a:t>
            </a:r>
            <a:r>
              <a:rPr dirty="0" sz="3100" spc="-105" i="1">
                <a:solidFill>
                  <a:srgbClr val="5C5C5C"/>
                </a:solidFill>
                <a:latin typeface="Arial"/>
                <a:cs typeface="Arial"/>
              </a:rPr>
              <a:t>a</a:t>
            </a:r>
            <a:r>
              <a:rPr dirty="0" sz="3100" spc="3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3100" spc="30" i="1">
                <a:solidFill>
                  <a:srgbClr val="5C5C5C"/>
                </a:solidFill>
                <a:latin typeface="Arial"/>
                <a:cs typeface="Arial"/>
              </a:rPr>
              <a:t>oc</a:t>
            </a:r>
            <a:r>
              <a:rPr dirty="0" sz="3100" i="1">
                <a:solidFill>
                  <a:srgbClr val="5C5C5C"/>
                </a:solidFill>
                <a:latin typeface="Arial"/>
                <a:cs typeface="Arial"/>
              </a:rPr>
              <a:t>h</a:t>
            </a:r>
            <a:r>
              <a:rPr dirty="0" sz="3100" spc="3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3100" spc="30" i="1">
                <a:solidFill>
                  <a:srgbClr val="5C5C5C"/>
                </a:solidFill>
                <a:latin typeface="Arial"/>
                <a:cs typeface="Arial"/>
              </a:rPr>
              <a:t>de</a:t>
            </a:r>
            <a:r>
              <a:rPr dirty="0" sz="3100" i="1">
                <a:solidFill>
                  <a:srgbClr val="5C5C5C"/>
                </a:solidFill>
                <a:latin typeface="Arial"/>
                <a:cs typeface="Arial"/>
              </a:rPr>
              <a:t>t</a:t>
            </a:r>
            <a:r>
              <a:rPr dirty="0" sz="3100" spc="3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3100" spc="-85" i="1">
                <a:solidFill>
                  <a:srgbClr val="5C5C5C"/>
                </a:solidFill>
                <a:latin typeface="Arial"/>
                <a:cs typeface="Arial"/>
              </a:rPr>
              <a:t>svenska</a:t>
            </a:r>
            <a:r>
              <a:rPr dirty="0" sz="3100" spc="-3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3100" spc="-45" i="1">
                <a:solidFill>
                  <a:srgbClr val="5C5C5C"/>
                </a:solidFill>
                <a:latin typeface="Arial"/>
                <a:cs typeface="Arial"/>
              </a:rPr>
              <a:t>samhället</a:t>
            </a:r>
            <a:r>
              <a:rPr dirty="0" sz="3100" spc="-45" i="1">
                <a:solidFill>
                  <a:srgbClr val="5C5C5C"/>
                </a:solidFill>
                <a:latin typeface="Arial"/>
                <a:cs typeface="Arial"/>
              </a:rPr>
              <a:t>.</a:t>
            </a:r>
            <a:r>
              <a:rPr dirty="0" sz="3100" spc="3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3100" spc="-50" i="1">
                <a:solidFill>
                  <a:srgbClr val="5C5C5C"/>
                </a:solidFill>
                <a:latin typeface="Arial"/>
                <a:cs typeface="Arial"/>
              </a:rPr>
              <a:t>Geno</a:t>
            </a:r>
            <a:r>
              <a:rPr dirty="0" sz="3100" spc="-105" i="1">
                <a:solidFill>
                  <a:srgbClr val="5C5C5C"/>
                </a:solidFill>
                <a:latin typeface="Arial"/>
                <a:cs typeface="Arial"/>
              </a:rPr>
              <a:t>m</a:t>
            </a:r>
            <a:r>
              <a:rPr dirty="0" sz="3100" spc="3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3100" spc="-65" i="1">
                <a:solidFill>
                  <a:srgbClr val="5C5C5C"/>
                </a:solidFill>
                <a:latin typeface="Arial"/>
                <a:cs typeface="Arial"/>
              </a:rPr>
              <a:t>sin</a:t>
            </a:r>
            <a:r>
              <a:rPr dirty="0" sz="3100" spc="-125" i="1">
                <a:solidFill>
                  <a:srgbClr val="5C5C5C"/>
                </a:solidFill>
                <a:latin typeface="Arial"/>
                <a:cs typeface="Arial"/>
              </a:rPr>
              <a:t>a</a:t>
            </a:r>
            <a:r>
              <a:rPr dirty="0" sz="3100" spc="3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3100" spc="-35" i="1">
                <a:solidFill>
                  <a:srgbClr val="5C5C5C"/>
                </a:solidFill>
                <a:latin typeface="Arial"/>
                <a:cs typeface="Arial"/>
              </a:rPr>
              <a:t>nyhete</a:t>
            </a:r>
            <a:r>
              <a:rPr dirty="0" sz="3100" spc="-45" i="1">
                <a:solidFill>
                  <a:srgbClr val="5C5C5C"/>
                </a:solidFill>
                <a:latin typeface="Arial"/>
                <a:cs typeface="Arial"/>
              </a:rPr>
              <a:t>r</a:t>
            </a:r>
            <a:r>
              <a:rPr dirty="0" sz="3100" spc="3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3100" spc="30" i="1">
                <a:solidFill>
                  <a:srgbClr val="5C5C5C"/>
                </a:solidFill>
                <a:latin typeface="Arial"/>
                <a:cs typeface="Arial"/>
              </a:rPr>
              <a:t>till</a:t>
            </a:r>
            <a:r>
              <a:rPr dirty="0" sz="3100" spc="30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3100" spc="-60" i="1">
                <a:solidFill>
                  <a:srgbClr val="5C5C5C"/>
                </a:solidFill>
                <a:latin typeface="Arial"/>
                <a:cs typeface="Arial"/>
              </a:rPr>
              <a:t>e</a:t>
            </a:r>
            <a:r>
              <a:rPr dirty="0" sz="3100" spc="-90" i="1">
                <a:solidFill>
                  <a:srgbClr val="5C5C5C"/>
                </a:solidFill>
                <a:latin typeface="Arial"/>
                <a:cs typeface="Arial"/>
              </a:rPr>
              <a:t>n</a:t>
            </a:r>
            <a:r>
              <a:rPr dirty="0" sz="3100" spc="3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3100" spc="-45" i="1">
                <a:solidFill>
                  <a:srgbClr val="5C5C5C"/>
                </a:solidFill>
                <a:latin typeface="Arial"/>
                <a:cs typeface="Arial"/>
              </a:rPr>
              <a:t>arabisktaland</a:t>
            </a:r>
            <a:r>
              <a:rPr dirty="0" sz="3100" spc="-90" i="1">
                <a:solidFill>
                  <a:srgbClr val="5C5C5C"/>
                </a:solidFill>
                <a:latin typeface="Arial"/>
                <a:cs typeface="Arial"/>
              </a:rPr>
              <a:t>e</a:t>
            </a:r>
            <a:r>
              <a:rPr dirty="0" sz="3100" spc="3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3100" i="1">
                <a:solidFill>
                  <a:srgbClr val="5C5C5C"/>
                </a:solidFill>
                <a:latin typeface="Arial"/>
                <a:cs typeface="Arial"/>
              </a:rPr>
              <a:t>publi</a:t>
            </a:r>
            <a:r>
              <a:rPr dirty="0" sz="3100" spc="-35" i="1">
                <a:solidFill>
                  <a:srgbClr val="5C5C5C"/>
                </a:solidFill>
                <a:latin typeface="Arial"/>
                <a:cs typeface="Arial"/>
              </a:rPr>
              <a:t>k</a:t>
            </a:r>
            <a:r>
              <a:rPr dirty="0" sz="3100" spc="3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3100" spc="-60" i="1">
                <a:solidFill>
                  <a:srgbClr val="5C5C5C"/>
                </a:solidFill>
                <a:latin typeface="Arial"/>
                <a:cs typeface="Arial"/>
              </a:rPr>
              <a:t>har</a:t>
            </a:r>
            <a:endParaRPr sz="3100">
              <a:latin typeface="Arial"/>
              <a:cs typeface="Arial"/>
            </a:endParaRPr>
          </a:p>
          <a:p>
            <a:pPr marL="12700">
              <a:lnSpc>
                <a:spcPts val="3645"/>
              </a:lnSpc>
            </a:pPr>
            <a:r>
              <a:rPr dirty="0" sz="3100" spc="-30" i="1">
                <a:solidFill>
                  <a:srgbClr val="5C5C5C"/>
                </a:solidFill>
                <a:latin typeface="Arial"/>
                <a:cs typeface="Arial"/>
              </a:rPr>
              <a:t>hundratusental</a:t>
            </a:r>
            <a:r>
              <a:rPr dirty="0" sz="3100" spc="-65" i="1">
                <a:solidFill>
                  <a:srgbClr val="5C5C5C"/>
                </a:solidFill>
                <a:latin typeface="Arial"/>
                <a:cs typeface="Arial"/>
              </a:rPr>
              <a:t>s</a:t>
            </a:r>
            <a:r>
              <a:rPr dirty="0" sz="3100" spc="3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3100" spc="-80" i="1">
                <a:solidFill>
                  <a:srgbClr val="5C5C5C"/>
                </a:solidFill>
                <a:latin typeface="Arial"/>
                <a:cs typeface="Arial"/>
              </a:rPr>
              <a:t>läsar</a:t>
            </a:r>
            <a:r>
              <a:rPr dirty="0" sz="3100" spc="-140" i="1">
                <a:solidFill>
                  <a:srgbClr val="5C5C5C"/>
                </a:solidFill>
                <a:latin typeface="Arial"/>
                <a:cs typeface="Arial"/>
              </a:rPr>
              <a:t>e</a:t>
            </a:r>
            <a:r>
              <a:rPr dirty="0" sz="3100" spc="3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3100" spc="30" i="1">
                <a:solidFill>
                  <a:srgbClr val="5C5C5C"/>
                </a:solidFill>
                <a:latin typeface="Arial"/>
                <a:cs typeface="Arial"/>
              </a:rPr>
              <a:t>fått</a:t>
            </a:r>
            <a:endParaRPr sz="3100">
              <a:latin typeface="Arial"/>
              <a:cs typeface="Arial"/>
            </a:endParaRPr>
          </a:p>
          <a:p>
            <a:pPr marL="12700">
              <a:lnSpc>
                <a:spcPts val="3695"/>
              </a:lnSpc>
            </a:pPr>
            <a:r>
              <a:rPr dirty="0" sz="3100" i="1">
                <a:solidFill>
                  <a:srgbClr val="5C5C5C"/>
                </a:solidFill>
                <a:latin typeface="Arial"/>
                <a:cs typeface="Arial"/>
              </a:rPr>
              <a:t>informatio</a:t>
            </a:r>
            <a:r>
              <a:rPr dirty="0" sz="3100" spc="-35" i="1">
                <a:solidFill>
                  <a:srgbClr val="5C5C5C"/>
                </a:solidFill>
                <a:latin typeface="Arial"/>
                <a:cs typeface="Arial"/>
              </a:rPr>
              <a:t>n</a:t>
            </a:r>
            <a:r>
              <a:rPr dirty="0" sz="3100" spc="3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3100" spc="30" i="1">
                <a:solidFill>
                  <a:srgbClr val="5C5C5C"/>
                </a:solidFill>
                <a:latin typeface="Arial"/>
                <a:cs typeface="Arial"/>
              </a:rPr>
              <a:t>oc</a:t>
            </a:r>
            <a:r>
              <a:rPr dirty="0" sz="3100" i="1">
                <a:solidFill>
                  <a:srgbClr val="5C5C5C"/>
                </a:solidFill>
                <a:latin typeface="Arial"/>
                <a:cs typeface="Arial"/>
              </a:rPr>
              <a:t>h</a:t>
            </a:r>
            <a:r>
              <a:rPr dirty="0" sz="3100" spc="3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3100" spc="-55" i="1">
                <a:solidFill>
                  <a:srgbClr val="5C5C5C"/>
                </a:solidFill>
                <a:latin typeface="Arial"/>
                <a:cs typeface="Arial"/>
              </a:rPr>
              <a:t>kunska</a:t>
            </a:r>
            <a:r>
              <a:rPr dirty="0" sz="3100" spc="-90" i="1">
                <a:solidFill>
                  <a:srgbClr val="5C5C5C"/>
                </a:solidFill>
                <a:latin typeface="Arial"/>
                <a:cs typeface="Arial"/>
              </a:rPr>
              <a:t>p</a:t>
            </a:r>
            <a:r>
              <a:rPr dirty="0" sz="3100" spc="3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3100" spc="5" i="1">
                <a:solidFill>
                  <a:srgbClr val="5C5C5C"/>
                </a:solidFill>
                <a:latin typeface="Arial"/>
                <a:cs typeface="Arial"/>
              </a:rPr>
              <a:t>om</a:t>
            </a:r>
            <a:endParaRPr sz="3100">
              <a:latin typeface="Arial"/>
              <a:cs typeface="Arial"/>
            </a:endParaRPr>
          </a:p>
          <a:p>
            <a:pPr marL="12700" marR="8890">
              <a:lnSpc>
                <a:spcPts val="3690"/>
              </a:lnSpc>
              <a:spcBef>
                <a:spcPts val="135"/>
              </a:spcBef>
            </a:pPr>
            <a:r>
              <a:rPr dirty="0" sz="3100" spc="-45" i="1">
                <a:solidFill>
                  <a:srgbClr val="5C5C5C"/>
                </a:solidFill>
                <a:latin typeface="Arial"/>
                <a:cs typeface="Arial"/>
              </a:rPr>
              <a:t>Sverige</a:t>
            </a:r>
            <a:r>
              <a:rPr dirty="0" sz="3100" spc="-45" i="1">
                <a:solidFill>
                  <a:srgbClr val="5C5C5C"/>
                </a:solidFill>
                <a:latin typeface="Arial"/>
                <a:cs typeface="Arial"/>
              </a:rPr>
              <a:t>.</a:t>
            </a:r>
            <a:r>
              <a:rPr dirty="0" sz="3100" spc="3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3100" spc="-55" i="1">
                <a:solidFill>
                  <a:srgbClr val="5C5C5C"/>
                </a:solidFill>
                <a:latin typeface="Arial"/>
                <a:cs typeface="Arial"/>
              </a:rPr>
              <a:t>A</a:t>
            </a:r>
            <a:r>
              <a:rPr dirty="0" sz="3100" spc="-30" i="1">
                <a:solidFill>
                  <a:srgbClr val="5C5C5C"/>
                </a:solidFill>
                <a:latin typeface="Arial"/>
                <a:cs typeface="Arial"/>
              </a:rPr>
              <a:t>l</a:t>
            </a:r>
            <a:r>
              <a:rPr dirty="0" sz="3100" spc="3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3100" spc="-10" i="1">
                <a:solidFill>
                  <a:srgbClr val="5C5C5C"/>
                </a:solidFill>
                <a:latin typeface="Arial"/>
                <a:cs typeface="Arial"/>
              </a:rPr>
              <a:t>Kompi</a:t>
            </a:r>
            <a:r>
              <a:rPr dirty="0" sz="3100" spc="-35" i="1">
                <a:solidFill>
                  <a:srgbClr val="5C5C5C"/>
                </a:solidFill>
                <a:latin typeface="Arial"/>
                <a:cs typeface="Arial"/>
              </a:rPr>
              <a:t>s</a:t>
            </a:r>
            <a:r>
              <a:rPr dirty="0" sz="3100" spc="3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3100" spc="-50" i="1">
                <a:solidFill>
                  <a:srgbClr val="5C5C5C"/>
                </a:solidFill>
                <a:latin typeface="Arial"/>
                <a:cs typeface="Arial"/>
              </a:rPr>
              <a:t>engagerar</a:t>
            </a:r>
            <a:r>
              <a:rPr dirty="0" sz="3100" spc="-45" i="1">
                <a:solidFill>
                  <a:srgbClr val="5C5C5C"/>
                </a:solidFill>
                <a:latin typeface="Arial"/>
                <a:cs typeface="Arial"/>
              </a:rPr>
              <a:t>,</a:t>
            </a:r>
            <a:r>
              <a:rPr dirty="0" sz="3100" spc="3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3100" spc="-60" i="1">
                <a:solidFill>
                  <a:srgbClr val="5C5C5C"/>
                </a:solidFill>
                <a:latin typeface="Arial"/>
                <a:cs typeface="Arial"/>
              </a:rPr>
              <a:t>når</a:t>
            </a:r>
            <a:r>
              <a:rPr dirty="0" sz="3100" spc="-2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3100" spc="45" i="1">
                <a:solidFill>
                  <a:srgbClr val="5C5C5C"/>
                </a:solidFill>
                <a:latin typeface="Arial"/>
                <a:cs typeface="Arial"/>
              </a:rPr>
              <a:t>u</a:t>
            </a:r>
            <a:r>
              <a:rPr dirty="0" sz="3100" spc="5" i="1">
                <a:solidFill>
                  <a:srgbClr val="5C5C5C"/>
                </a:solidFill>
                <a:latin typeface="Arial"/>
                <a:cs typeface="Arial"/>
              </a:rPr>
              <a:t>t</a:t>
            </a:r>
            <a:r>
              <a:rPr dirty="0" sz="3100" spc="3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3100" spc="30" i="1">
                <a:solidFill>
                  <a:srgbClr val="5C5C5C"/>
                </a:solidFill>
                <a:latin typeface="Arial"/>
                <a:cs typeface="Arial"/>
              </a:rPr>
              <a:t>oc</a:t>
            </a:r>
            <a:r>
              <a:rPr dirty="0" sz="3100" i="1">
                <a:solidFill>
                  <a:srgbClr val="5C5C5C"/>
                </a:solidFill>
                <a:latin typeface="Arial"/>
                <a:cs typeface="Arial"/>
              </a:rPr>
              <a:t>h</a:t>
            </a:r>
            <a:r>
              <a:rPr dirty="0" sz="3100" spc="3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3100" spc="-5" i="1">
                <a:solidFill>
                  <a:srgbClr val="5C5C5C"/>
                </a:solidFill>
                <a:latin typeface="Arial"/>
                <a:cs typeface="Arial"/>
              </a:rPr>
              <a:t>öppna</a:t>
            </a:r>
            <a:r>
              <a:rPr dirty="0" sz="3100" spc="-25" i="1">
                <a:solidFill>
                  <a:srgbClr val="5C5C5C"/>
                </a:solidFill>
                <a:latin typeface="Arial"/>
                <a:cs typeface="Arial"/>
              </a:rPr>
              <a:t>r</a:t>
            </a:r>
            <a:r>
              <a:rPr dirty="0" sz="3100" spc="3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3100" spc="-15" i="1">
                <a:solidFill>
                  <a:srgbClr val="5C5C5C"/>
                </a:solidFill>
                <a:latin typeface="Arial"/>
                <a:cs typeface="Arial"/>
              </a:rPr>
              <a:t>dörra</a:t>
            </a:r>
            <a:r>
              <a:rPr dirty="0" sz="3100" spc="-35" i="1">
                <a:solidFill>
                  <a:srgbClr val="5C5C5C"/>
                </a:solidFill>
                <a:latin typeface="Arial"/>
                <a:cs typeface="Arial"/>
              </a:rPr>
              <a:t>r</a:t>
            </a:r>
            <a:r>
              <a:rPr dirty="0" sz="3100" spc="3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3100" spc="-30" i="1">
                <a:solidFill>
                  <a:srgbClr val="5C5C5C"/>
                </a:solidFill>
                <a:latin typeface="Arial"/>
                <a:cs typeface="Arial"/>
              </a:rPr>
              <a:t>som</a:t>
            </a:r>
            <a:endParaRPr sz="3100">
              <a:latin typeface="Arial"/>
              <a:cs typeface="Arial"/>
            </a:endParaRPr>
          </a:p>
          <a:p>
            <a:pPr marL="12700">
              <a:lnSpc>
                <a:spcPts val="3604"/>
              </a:lnSpc>
            </a:pPr>
            <a:r>
              <a:rPr dirty="0" sz="3100" spc="-15" i="1">
                <a:solidFill>
                  <a:srgbClr val="5C5C5C"/>
                </a:solidFill>
                <a:latin typeface="Arial"/>
                <a:cs typeface="Arial"/>
              </a:rPr>
              <a:t>underlätta</a:t>
            </a:r>
            <a:r>
              <a:rPr dirty="0" sz="3100" spc="-35" i="1">
                <a:solidFill>
                  <a:srgbClr val="5C5C5C"/>
                </a:solidFill>
                <a:latin typeface="Arial"/>
                <a:cs typeface="Arial"/>
              </a:rPr>
              <a:t>r</a:t>
            </a:r>
            <a:r>
              <a:rPr dirty="0" sz="3100" spc="3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3100" spc="15" i="1">
                <a:solidFill>
                  <a:srgbClr val="5C5C5C"/>
                </a:solidFill>
                <a:latin typeface="Arial"/>
                <a:cs typeface="Arial"/>
              </a:rPr>
              <a:t>fö</a:t>
            </a:r>
            <a:r>
              <a:rPr dirty="0" sz="3100" spc="-15" i="1">
                <a:solidFill>
                  <a:srgbClr val="5C5C5C"/>
                </a:solidFill>
                <a:latin typeface="Arial"/>
                <a:cs typeface="Arial"/>
              </a:rPr>
              <a:t>r</a:t>
            </a:r>
            <a:r>
              <a:rPr dirty="0" sz="3100" spc="3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3100" spc="15" i="1">
                <a:solidFill>
                  <a:srgbClr val="5C5C5C"/>
                </a:solidFill>
                <a:latin typeface="Arial"/>
                <a:cs typeface="Arial"/>
              </a:rPr>
              <a:t>integration.”</a:t>
            </a:r>
            <a:endParaRPr sz="3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6837" y="9471685"/>
            <a:ext cx="1356451" cy="1377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93921" y="10986145"/>
            <a:ext cx="1660534" cy="195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7795">
              <a:lnSpc>
                <a:spcPts val="5500"/>
              </a:lnSpc>
            </a:pPr>
            <a:r>
              <a:rPr dirty="0" sz="4600" spc="-50" b="0">
                <a:solidFill>
                  <a:srgbClr val="5C5C5C"/>
                </a:solidFill>
                <a:latin typeface="Rockwell"/>
                <a:cs typeface="Rockwell"/>
              </a:rPr>
              <a:t>Alkompi</a:t>
            </a:r>
            <a:r>
              <a:rPr dirty="0" sz="4600" spc="-65" b="0">
                <a:solidFill>
                  <a:srgbClr val="5C5C5C"/>
                </a:solidFill>
                <a:latin typeface="Rockwell"/>
                <a:cs typeface="Rockwell"/>
              </a:rPr>
              <a:t>s</a:t>
            </a:r>
            <a:r>
              <a:rPr dirty="0" sz="4600" spc="40" b="0">
                <a:solidFill>
                  <a:srgbClr val="5C5C5C"/>
                </a:solidFill>
                <a:latin typeface="Rockwell"/>
                <a:cs typeface="Rockwell"/>
              </a:rPr>
              <a:t> </a:t>
            </a:r>
            <a:r>
              <a:rPr dirty="0" sz="4600" spc="-70" b="0">
                <a:solidFill>
                  <a:srgbClr val="5C5C5C"/>
                </a:solidFill>
                <a:latin typeface="Rockwell"/>
                <a:cs typeface="Rockwell"/>
              </a:rPr>
              <a:t>–</a:t>
            </a:r>
            <a:r>
              <a:rPr dirty="0" sz="4600" spc="40" b="0">
                <a:solidFill>
                  <a:srgbClr val="5C5C5C"/>
                </a:solidFill>
                <a:latin typeface="Rockwell"/>
                <a:cs typeface="Rockwell"/>
              </a:rPr>
              <a:t> </a:t>
            </a:r>
            <a:r>
              <a:rPr dirty="0" sz="4600" spc="-50" b="0">
                <a:solidFill>
                  <a:srgbClr val="5C5C5C"/>
                </a:solidFill>
                <a:latin typeface="Rockwell"/>
                <a:cs typeface="Rockwell"/>
              </a:rPr>
              <a:t>Åre</a:t>
            </a:r>
            <a:r>
              <a:rPr dirty="0" sz="4600" spc="-45" b="0">
                <a:solidFill>
                  <a:srgbClr val="5C5C5C"/>
                </a:solidFill>
                <a:latin typeface="Rockwell"/>
                <a:cs typeface="Rockwell"/>
              </a:rPr>
              <a:t>t</a:t>
            </a:r>
            <a:r>
              <a:rPr dirty="0" sz="4600" spc="45" b="0">
                <a:solidFill>
                  <a:srgbClr val="5C5C5C"/>
                </a:solidFill>
                <a:latin typeface="Rockwell"/>
                <a:cs typeface="Rockwell"/>
              </a:rPr>
              <a:t> </a:t>
            </a:r>
            <a:r>
              <a:rPr dirty="0" sz="4600" spc="-45" b="0">
                <a:solidFill>
                  <a:srgbClr val="5C5C5C"/>
                </a:solidFill>
                <a:latin typeface="Rockwell"/>
                <a:cs typeface="Rockwell"/>
              </a:rPr>
              <a:t>2018</a:t>
            </a:r>
            <a:endParaRPr sz="4600">
              <a:latin typeface="Rockwell"/>
              <a:cs typeface="Rockwel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990012" y="4761350"/>
            <a:ext cx="6250207" cy="2563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994232" y="7236793"/>
            <a:ext cx="6250207" cy="19891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09925" y="2212709"/>
            <a:ext cx="5084922" cy="52790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2983375" y="9667378"/>
            <a:ext cx="6746875" cy="8877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3690"/>
              </a:lnSpc>
            </a:pPr>
            <a:r>
              <a:rPr dirty="0" sz="3100" spc="-30" b="1">
                <a:solidFill>
                  <a:srgbClr val="5C5C5C"/>
                </a:solidFill>
                <a:latin typeface="Arial"/>
                <a:cs typeface="Arial"/>
              </a:rPr>
              <a:t>Podcas</a:t>
            </a:r>
            <a:r>
              <a:rPr dirty="0" sz="3100" spc="-35" b="1">
                <a:solidFill>
                  <a:srgbClr val="5C5C5C"/>
                </a:solidFill>
                <a:latin typeface="Arial"/>
                <a:cs typeface="Arial"/>
              </a:rPr>
              <a:t>t</a:t>
            </a:r>
            <a:r>
              <a:rPr dirty="0" sz="3100" spc="35" b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3100" spc="5" b="0">
                <a:solidFill>
                  <a:srgbClr val="5C5C5C"/>
                </a:solidFill>
                <a:latin typeface="Helvetica Neue"/>
                <a:cs typeface="Helvetica Neue"/>
              </a:rPr>
              <a:t>me</a:t>
            </a:r>
            <a:r>
              <a:rPr dirty="0" sz="3100" spc="-20" b="0">
                <a:solidFill>
                  <a:srgbClr val="5C5C5C"/>
                </a:solidFill>
                <a:latin typeface="Helvetica Neue"/>
                <a:cs typeface="Helvetica Neue"/>
              </a:rPr>
              <a:t>d</a:t>
            </a:r>
            <a:r>
              <a:rPr dirty="0" sz="3100" spc="3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3100" spc="55" b="0">
                <a:solidFill>
                  <a:srgbClr val="5C5C5C"/>
                </a:solidFill>
                <a:latin typeface="Helvetica Neue"/>
                <a:cs typeface="Helvetica Neue"/>
              </a:rPr>
              <a:t>Cisio</a:t>
            </a:r>
            <a:r>
              <a:rPr dirty="0" sz="3100" spc="30" b="0">
                <a:solidFill>
                  <a:srgbClr val="5C5C5C"/>
                </a:solidFill>
                <a:latin typeface="Helvetica Neue"/>
                <a:cs typeface="Helvetica Neue"/>
              </a:rPr>
              <a:t>n</a:t>
            </a:r>
            <a:r>
              <a:rPr dirty="0" sz="3100" spc="3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3100" spc="10" b="0">
                <a:solidFill>
                  <a:srgbClr val="5C5C5C"/>
                </a:solidFill>
                <a:latin typeface="Helvetica Neue"/>
                <a:cs typeface="Helvetica Neue"/>
              </a:rPr>
              <a:t>o</a:t>
            </a:r>
            <a:r>
              <a:rPr dirty="0" sz="3100" spc="-30" b="0">
                <a:solidFill>
                  <a:srgbClr val="5C5C5C"/>
                </a:solidFill>
                <a:latin typeface="Helvetica Neue"/>
                <a:cs typeface="Helvetica Neue"/>
              </a:rPr>
              <a:t>m</a:t>
            </a:r>
            <a:r>
              <a:rPr dirty="0" sz="3100" spc="3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3100" spc="40" b="0">
                <a:solidFill>
                  <a:srgbClr val="5C5C5C"/>
                </a:solidFill>
                <a:latin typeface="Helvetica Neue"/>
                <a:cs typeface="Helvetica Neue"/>
              </a:rPr>
              <a:t>mångkulturell</a:t>
            </a:r>
            <a:r>
              <a:rPr dirty="0" sz="3100" spc="45" b="0">
                <a:solidFill>
                  <a:srgbClr val="5C5C5C"/>
                </a:solidFill>
                <a:latin typeface="Helvetica Neue"/>
                <a:cs typeface="Helvetica Neue"/>
              </a:rPr>
              <a:t> kommunikation</a:t>
            </a:r>
            <a:endParaRPr sz="3100">
              <a:latin typeface="Helvetica Neue"/>
              <a:cs typeface="Helvetica Neu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300327" y="1356899"/>
            <a:ext cx="1596647" cy="16439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391622" y="8319655"/>
            <a:ext cx="6335395" cy="2564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3690"/>
              </a:lnSpc>
            </a:pPr>
            <a:r>
              <a:rPr dirty="0" sz="3100" spc="-40" b="1">
                <a:solidFill>
                  <a:srgbClr val="5C5C5C"/>
                </a:solidFill>
                <a:latin typeface="Arial"/>
                <a:cs typeface="Arial"/>
              </a:rPr>
              <a:t>#</a:t>
            </a:r>
            <a:r>
              <a:rPr dirty="0" sz="3100" spc="-20" b="1">
                <a:solidFill>
                  <a:srgbClr val="5C5C5C"/>
                </a:solidFill>
                <a:latin typeface="Arial"/>
                <a:cs typeface="Arial"/>
              </a:rPr>
              <a:t>JallaRöst</a:t>
            </a:r>
            <a:r>
              <a:rPr dirty="0" sz="3100" spc="-55" b="1">
                <a:solidFill>
                  <a:srgbClr val="5C5C5C"/>
                </a:solidFill>
                <a:latin typeface="Arial"/>
                <a:cs typeface="Arial"/>
              </a:rPr>
              <a:t>a</a:t>
            </a:r>
            <a:r>
              <a:rPr dirty="0" sz="3100" spc="35" b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3100" spc="30" b="0">
                <a:solidFill>
                  <a:srgbClr val="5C5C5C"/>
                </a:solidFill>
                <a:latin typeface="Helvetica Neue"/>
                <a:cs typeface="Helvetica Neue"/>
              </a:rPr>
              <a:t>kampan</a:t>
            </a:r>
            <a:r>
              <a:rPr dirty="0" sz="3100" b="0">
                <a:solidFill>
                  <a:srgbClr val="5C5C5C"/>
                </a:solidFill>
                <a:latin typeface="Helvetica Neue"/>
                <a:cs typeface="Helvetica Neue"/>
              </a:rPr>
              <a:t>j</a:t>
            </a:r>
            <a:r>
              <a:rPr dirty="0" sz="3100" spc="3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3100" spc="5" b="0">
                <a:solidFill>
                  <a:srgbClr val="5C5C5C"/>
                </a:solidFill>
                <a:latin typeface="Helvetica Neue"/>
                <a:cs typeface="Helvetica Neue"/>
              </a:rPr>
              <a:t>me</a:t>
            </a:r>
            <a:r>
              <a:rPr dirty="0" sz="3100" spc="-20" b="0">
                <a:solidFill>
                  <a:srgbClr val="5C5C5C"/>
                </a:solidFill>
                <a:latin typeface="Helvetica Neue"/>
                <a:cs typeface="Helvetica Neue"/>
              </a:rPr>
              <a:t>d</a:t>
            </a:r>
            <a:r>
              <a:rPr dirty="0" sz="3100" spc="3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3100" spc="30" b="0">
                <a:solidFill>
                  <a:srgbClr val="5C5C5C"/>
                </a:solidFill>
                <a:latin typeface="Helvetica Neue"/>
                <a:cs typeface="Helvetica Neue"/>
              </a:rPr>
              <a:t>stö</a:t>
            </a:r>
            <a:r>
              <a:rPr dirty="0" sz="3100" b="0">
                <a:solidFill>
                  <a:srgbClr val="5C5C5C"/>
                </a:solidFill>
                <a:latin typeface="Helvetica Neue"/>
                <a:cs typeface="Helvetica Neue"/>
              </a:rPr>
              <a:t>d</a:t>
            </a:r>
            <a:r>
              <a:rPr dirty="0" sz="3100" spc="3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3100" spc="55" b="0">
                <a:solidFill>
                  <a:srgbClr val="5C5C5C"/>
                </a:solidFill>
                <a:latin typeface="Helvetica Neue"/>
                <a:cs typeface="Helvetica Neue"/>
              </a:rPr>
              <a:t>från</a:t>
            </a:r>
            <a:r>
              <a:rPr dirty="0" sz="3100" spc="4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3100" spc="40" b="0">
                <a:solidFill>
                  <a:srgbClr val="5C5C5C"/>
                </a:solidFill>
                <a:latin typeface="Helvetica Neue"/>
                <a:cs typeface="Helvetica Neue"/>
              </a:rPr>
              <a:t>Postkodsstiftelse</a:t>
            </a:r>
            <a:r>
              <a:rPr dirty="0" sz="3100" spc="15" b="0">
                <a:solidFill>
                  <a:srgbClr val="5C5C5C"/>
                </a:solidFill>
                <a:latin typeface="Helvetica Neue"/>
                <a:cs typeface="Helvetica Neue"/>
              </a:rPr>
              <a:t>n</a:t>
            </a:r>
            <a:r>
              <a:rPr dirty="0" sz="3100" spc="3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3100" spc="65" b="0">
                <a:solidFill>
                  <a:srgbClr val="5C5C5C"/>
                </a:solidFill>
                <a:latin typeface="Helvetica Neue"/>
                <a:cs typeface="Helvetica Neue"/>
              </a:rPr>
              <a:t>fö</a:t>
            </a:r>
            <a:r>
              <a:rPr dirty="0" sz="3100" spc="25" b="0">
                <a:solidFill>
                  <a:srgbClr val="5C5C5C"/>
                </a:solidFill>
                <a:latin typeface="Helvetica Neue"/>
                <a:cs typeface="Helvetica Neue"/>
              </a:rPr>
              <a:t>r</a:t>
            </a:r>
            <a:r>
              <a:rPr dirty="0" sz="3100" spc="3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3100" spc="40" b="0">
                <a:solidFill>
                  <a:srgbClr val="5C5C5C"/>
                </a:solidFill>
                <a:latin typeface="Helvetica Neue"/>
                <a:cs typeface="Helvetica Neue"/>
              </a:rPr>
              <a:t>at</a:t>
            </a:r>
            <a:r>
              <a:rPr dirty="0" sz="3100" spc="5" b="0">
                <a:solidFill>
                  <a:srgbClr val="5C5C5C"/>
                </a:solidFill>
                <a:latin typeface="Helvetica Neue"/>
                <a:cs typeface="Helvetica Neue"/>
              </a:rPr>
              <a:t>t</a:t>
            </a:r>
            <a:r>
              <a:rPr dirty="0" sz="3100" spc="3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3100" spc="30" b="0">
                <a:solidFill>
                  <a:srgbClr val="5C5C5C"/>
                </a:solidFill>
                <a:latin typeface="Helvetica Neue"/>
                <a:cs typeface="Helvetica Neue"/>
              </a:rPr>
              <a:t>öka</a:t>
            </a:r>
            <a:endParaRPr sz="3100">
              <a:latin typeface="Helvetica Neue"/>
              <a:cs typeface="Helvetica Neue"/>
            </a:endParaRPr>
          </a:p>
          <a:p>
            <a:pPr marL="12700" marR="379095">
              <a:lnSpc>
                <a:spcPts val="3690"/>
              </a:lnSpc>
            </a:pPr>
            <a:r>
              <a:rPr dirty="0" sz="3100" spc="40" b="0">
                <a:solidFill>
                  <a:srgbClr val="5C5C5C"/>
                </a:solidFill>
                <a:latin typeface="Helvetica Neue"/>
                <a:cs typeface="Helvetica Neue"/>
              </a:rPr>
              <a:t>valdeltagande</a:t>
            </a:r>
            <a:r>
              <a:rPr dirty="0" sz="3100" spc="5" b="0">
                <a:solidFill>
                  <a:srgbClr val="5C5C5C"/>
                </a:solidFill>
                <a:latin typeface="Helvetica Neue"/>
                <a:cs typeface="Helvetica Neue"/>
              </a:rPr>
              <a:t>t</a:t>
            </a:r>
            <a:r>
              <a:rPr dirty="0" sz="3100" spc="3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3100" spc="40" b="0">
                <a:solidFill>
                  <a:srgbClr val="5C5C5C"/>
                </a:solidFill>
                <a:latin typeface="Helvetica Neue"/>
                <a:cs typeface="Helvetica Neue"/>
              </a:rPr>
              <a:t>blan</a:t>
            </a:r>
            <a:r>
              <a:rPr dirty="0" sz="3100" spc="15" b="0">
                <a:solidFill>
                  <a:srgbClr val="5C5C5C"/>
                </a:solidFill>
                <a:latin typeface="Helvetica Neue"/>
                <a:cs typeface="Helvetica Neue"/>
              </a:rPr>
              <a:t>d</a:t>
            </a:r>
            <a:r>
              <a:rPr dirty="0" sz="3100" spc="3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3100" spc="40" b="0">
                <a:solidFill>
                  <a:srgbClr val="5C5C5C"/>
                </a:solidFill>
                <a:latin typeface="Helvetica Neue"/>
                <a:cs typeface="Helvetica Neue"/>
              </a:rPr>
              <a:t>utrikesfödda</a:t>
            </a:r>
            <a:r>
              <a:rPr dirty="0" sz="3100" spc="3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3100" spc="30" b="0">
                <a:solidFill>
                  <a:srgbClr val="5C5C5C"/>
                </a:solidFill>
                <a:latin typeface="Helvetica Neue"/>
                <a:cs typeface="Helvetica Neue"/>
              </a:rPr>
              <a:t>persone</a:t>
            </a:r>
            <a:r>
              <a:rPr dirty="0" sz="3100" b="0">
                <a:solidFill>
                  <a:srgbClr val="5C5C5C"/>
                </a:solidFill>
                <a:latin typeface="Helvetica Neue"/>
                <a:cs typeface="Helvetica Neue"/>
              </a:rPr>
              <a:t>r</a:t>
            </a:r>
            <a:r>
              <a:rPr dirty="0" sz="3100" spc="3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3100" spc="90" b="0">
                <a:solidFill>
                  <a:srgbClr val="5C5C5C"/>
                </a:solidFill>
                <a:latin typeface="Helvetica Neue"/>
                <a:cs typeface="Helvetica Neue"/>
              </a:rPr>
              <a:t>i</a:t>
            </a:r>
            <a:r>
              <a:rPr dirty="0" sz="3100" spc="3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3100" spc="40" b="0">
                <a:solidFill>
                  <a:srgbClr val="5C5C5C"/>
                </a:solidFill>
                <a:latin typeface="Helvetica Neue"/>
                <a:cs typeface="Helvetica Neue"/>
              </a:rPr>
              <a:t>Sverige</a:t>
            </a:r>
            <a:endParaRPr sz="3100">
              <a:latin typeface="Helvetica Neue"/>
              <a:cs typeface="Helvetica Neue"/>
            </a:endParaRPr>
          </a:p>
          <a:p>
            <a:pPr marL="12700">
              <a:lnSpc>
                <a:spcPct val="100000"/>
              </a:lnSpc>
              <a:spcBef>
                <a:spcPts val="1614"/>
              </a:spcBef>
            </a:pPr>
            <a:r>
              <a:rPr dirty="0" sz="3400" spc="80" b="0" u="heavy">
                <a:solidFill>
                  <a:srgbClr val="0000FF"/>
                </a:solidFill>
                <a:latin typeface="Helvetica Neue"/>
                <a:cs typeface="Helvetica Neue"/>
              </a:rPr>
              <a:t>Intervju</a:t>
            </a:r>
            <a:r>
              <a:rPr dirty="0" sz="3400" spc="10" b="0" u="heavy">
                <a:solidFill>
                  <a:srgbClr val="0000FF"/>
                </a:solidFill>
                <a:latin typeface="Helvetica Neue"/>
                <a:cs typeface="Helvetica Neue"/>
              </a:rPr>
              <a:t> </a:t>
            </a:r>
            <a:r>
              <a:rPr dirty="0" sz="3400" spc="50" b="0" u="heavy">
                <a:solidFill>
                  <a:srgbClr val="0000FF"/>
                </a:solidFill>
                <a:latin typeface="Helvetica Neue"/>
                <a:cs typeface="Helvetica Neue"/>
              </a:rPr>
              <a:t>med</a:t>
            </a:r>
            <a:r>
              <a:rPr dirty="0" sz="3400" spc="10" b="0" u="heavy">
                <a:solidFill>
                  <a:srgbClr val="0000FF"/>
                </a:solidFill>
                <a:latin typeface="Helvetica Neue"/>
                <a:cs typeface="Helvetica Neue"/>
              </a:rPr>
              <a:t> </a:t>
            </a:r>
            <a:r>
              <a:rPr dirty="0" sz="3400" spc="5" b="0" u="heavy">
                <a:solidFill>
                  <a:srgbClr val="0000FF"/>
                </a:solidFill>
                <a:latin typeface="Helvetica Neue"/>
                <a:cs typeface="Helvetica Neue"/>
              </a:rPr>
              <a:t>P4</a:t>
            </a:r>
            <a:r>
              <a:rPr dirty="0" sz="3400" spc="-5" b="0" u="heavy">
                <a:solidFill>
                  <a:srgbClr val="0000FF"/>
                </a:solidFill>
                <a:latin typeface="Helvetica Neue"/>
                <a:cs typeface="Helvetica Neue"/>
              </a:rPr>
              <a:t> </a:t>
            </a:r>
            <a:endParaRPr sz="3400">
              <a:latin typeface="Helvetica Neue"/>
              <a:cs typeface="Helvetica Neu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261380" y="1373691"/>
            <a:ext cx="2597785" cy="2763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ts val="3704"/>
              </a:lnSpc>
            </a:pPr>
            <a:r>
              <a:rPr dirty="0" sz="3100" spc="40" b="0">
                <a:solidFill>
                  <a:srgbClr val="5C5C5C"/>
                </a:solidFill>
                <a:latin typeface="Helvetica Neue"/>
                <a:cs typeface="Helvetica Neue"/>
              </a:rPr>
              <a:t>Störs</a:t>
            </a:r>
            <a:r>
              <a:rPr dirty="0" sz="3100" spc="5" b="0">
                <a:solidFill>
                  <a:srgbClr val="5C5C5C"/>
                </a:solidFill>
                <a:latin typeface="Helvetica Neue"/>
                <a:cs typeface="Helvetica Neue"/>
              </a:rPr>
              <a:t>t</a:t>
            </a:r>
            <a:r>
              <a:rPr dirty="0" sz="3100" spc="3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3100" spc="30" b="0">
                <a:solidFill>
                  <a:srgbClr val="5C5C5C"/>
                </a:solidFill>
                <a:latin typeface="Helvetica Neue"/>
                <a:cs typeface="Helvetica Neue"/>
              </a:rPr>
              <a:t>på</a:t>
            </a:r>
            <a:endParaRPr sz="3100">
              <a:latin typeface="Helvetica Neue"/>
              <a:cs typeface="Helvetica Neue"/>
            </a:endParaRPr>
          </a:p>
          <a:p>
            <a:pPr marL="12700" marR="229235">
              <a:lnSpc>
                <a:spcPts val="3690"/>
              </a:lnSpc>
              <a:spcBef>
                <a:spcPts val="135"/>
              </a:spcBef>
            </a:pPr>
            <a:r>
              <a:rPr dirty="0" sz="3100" spc="-25" b="1">
                <a:solidFill>
                  <a:srgbClr val="5C5C5C"/>
                </a:solidFill>
                <a:latin typeface="Arial"/>
                <a:cs typeface="Arial"/>
              </a:rPr>
              <a:t>Faceboo</a:t>
            </a:r>
            <a:r>
              <a:rPr dirty="0" sz="3100" spc="-55" b="1">
                <a:solidFill>
                  <a:srgbClr val="5C5C5C"/>
                </a:solidFill>
                <a:latin typeface="Arial"/>
                <a:cs typeface="Arial"/>
              </a:rPr>
              <a:t>k</a:t>
            </a:r>
            <a:r>
              <a:rPr dirty="0" sz="3100" spc="35" b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3100" spc="55" b="0">
                <a:solidFill>
                  <a:srgbClr val="5C5C5C"/>
                </a:solidFill>
                <a:latin typeface="Helvetica Neue"/>
                <a:cs typeface="Helvetica Neue"/>
              </a:rPr>
              <a:t>av </a:t>
            </a:r>
            <a:r>
              <a:rPr dirty="0" sz="3100" spc="65" b="0">
                <a:solidFill>
                  <a:srgbClr val="5C5C5C"/>
                </a:solidFill>
                <a:latin typeface="Helvetica Neue"/>
                <a:cs typeface="Helvetica Neue"/>
              </a:rPr>
              <a:t>all</a:t>
            </a:r>
            <a:r>
              <a:rPr dirty="0" sz="3100" spc="60" b="0">
                <a:solidFill>
                  <a:srgbClr val="5C5C5C"/>
                </a:solidFill>
                <a:latin typeface="Helvetica Neue"/>
                <a:cs typeface="Helvetica Neue"/>
              </a:rPr>
              <a:t>a</a:t>
            </a:r>
            <a:r>
              <a:rPr dirty="0" sz="3100" spc="3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3100" spc="30" b="0">
                <a:solidFill>
                  <a:srgbClr val="5C5C5C"/>
                </a:solidFill>
                <a:latin typeface="Helvetica Neue"/>
                <a:cs typeface="Helvetica Neue"/>
              </a:rPr>
              <a:t>svenska</a:t>
            </a:r>
            <a:endParaRPr sz="3100">
              <a:latin typeface="Helvetica Neue"/>
              <a:cs typeface="Helvetica Neue"/>
            </a:endParaRPr>
          </a:p>
          <a:p>
            <a:pPr algn="just" marL="12700" marR="5080">
              <a:lnSpc>
                <a:spcPts val="3690"/>
              </a:lnSpc>
            </a:pPr>
            <a:r>
              <a:rPr dirty="0" sz="3100" spc="30" b="0">
                <a:solidFill>
                  <a:srgbClr val="5C5C5C"/>
                </a:solidFill>
                <a:latin typeface="Helvetica Neue"/>
                <a:cs typeface="Helvetica Neue"/>
              </a:rPr>
              <a:t>mediehu</a:t>
            </a:r>
            <a:r>
              <a:rPr dirty="0" sz="3100" b="0">
                <a:solidFill>
                  <a:srgbClr val="5C5C5C"/>
                </a:solidFill>
                <a:latin typeface="Helvetica Neue"/>
                <a:cs typeface="Helvetica Neue"/>
              </a:rPr>
              <a:t>s</a:t>
            </a:r>
            <a:r>
              <a:rPr dirty="0" sz="3100" spc="3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3100" spc="10" b="0">
                <a:solidFill>
                  <a:srgbClr val="5C5C5C"/>
                </a:solidFill>
                <a:latin typeface="Helvetica Neue"/>
                <a:cs typeface="Helvetica Neue"/>
              </a:rPr>
              <a:t>med</a:t>
            </a:r>
            <a:r>
              <a:rPr dirty="0" sz="3100" spc="20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3100" spc="-35" b="0">
                <a:solidFill>
                  <a:srgbClr val="5C5C5C"/>
                </a:solidFill>
                <a:latin typeface="Helvetica Neue"/>
                <a:cs typeface="Helvetica Neue"/>
              </a:rPr>
              <a:t>1,76</a:t>
            </a:r>
            <a:r>
              <a:rPr dirty="0" sz="3100" spc="-75" b="0">
                <a:solidFill>
                  <a:srgbClr val="5C5C5C"/>
                </a:solidFill>
                <a:latin typeface="Helvetica Neue"/>
                <a:cs typeface="Helvetica Neue"/>
              </a:rPr>
              <a:t>+</a:t>
            </a:r>
            <a:r>
              <a:rPr dirty="0" sz="3100" spc="3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3100" spc="55" b="0">
                <a:solidFill>
                  <a:srgbClr val="5C5C5C"/>
                </a:solidFill>
                <a:latin typeface="Helvetica Neue"/>
                <a:cs typeface="Helvetica Neue"/>
              </a:rPr>
              <a:t>miljoner</a:t>
            </a:r>
            <a:r>
              <a:rPr dirty="0" sz="3100" spc="4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3100" spc="60" b="0">
                <a:solidFill>
                  <a:srgbClr val="5C5C5C"/>
                </a:solidFill>
                <a:latin typeface="Helvetica Neue"/>
                <a:cs typeface="Helvetica Neue"/>
              </a:rPr>
              <a:t>följare</a:t>
            </a:r>
            <a:endParaRPr sz="3100">
              <a:latin typeface="Helvetica Neue"/>
              <a:cs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287389" y="8272690"/>
            <a:ext cx="2366053" cy="2333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484766" y="10801991"/>
            <a:ext cx="1888382" cy="215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0" y="0"/>
            <a:ext cx="20104100" cy="11308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74090">
              <a:lnSpc>
                <a:spcPct val="100000"/>
              </a:lnSpc>
            </a:pPr>
            <a:r>
              <a:rPr dirty="0" sz="5900" spc="30">
                <a:solidFill>
                  <a:srgbClr val="5C5C5C"/>
                </a:solidFill>
                <a:latin typeface="Rockwell"/>
                <a:cs typeface="Rockwell"/>
              </a:rPr>
              <a:t>Målgr</a:t>
            </a:r>
            <a:r>
              <a:rPr dirty="0" sz="5900" spc="25">
                <a:solidFill>
                  <a:srgbClr val="5C5C5C"/>
                </a:solidFill>
                <a:latin typeface="Rockwell"/>
                <a:cs typeface="Rockwell"/>
              </a:rPr>
              <a:t>u</a:t>
            </a:r>
            <a:r>
              <a:rPr dirty="0" sz="5900" spc="30">
                <a:solidFill>
                  <a:srgbClr val="5C5C5C"/>
                </a:solidFill>
                <a:latin typeface="Rockwell"/>
                <a:cs typeface="Rockwell"/>
              </a:rPr>
              <a:t>pp</a:t>
            </a:r>
            <a:endParaRPr sz="5900">
              <a:latin typeface="Rockwell"/>
              <a:cs typeface="Rockwell"/>
            </a:endParaRPr>
          </a:p>
          <a:p>
            <a:pPr marL="1056640">
              <a:lnSpc>
                <a:spcPct val="100000"/>
              </a:lnSpc>
              <a:spcBef>
                <a:spcPts val="3820"/>
              </a:spcBef>
            </a:pP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Hu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v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udsa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lig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mål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upp: A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abis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talande s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ve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ns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c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h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ä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ve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n dara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oc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h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ti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ins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nde</a:t>
            </a:r>
            <a:endParaRPr sz="3350">
              <a:latin typeface="Calibri"/>
              <a:cs typeface="Calibri"/>
            </a:endParaRPr>
          </a:p>
          <a:p>
            <a:pPr marL="1056640">
              <a:lnSpc>
                <a:spcPct val="100000"/>
              </a:lnSpc>
              <a:spcBef>
                <a:spcPts val="1260"/>
              </a:spcBef>
            </a:pP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~70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0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00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0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pers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 spc="-10">
                <a:solidFill>
                  <a:srgbClr val="5C5C5C"/>
                </a:solidFill>
                <a:latin typeface="Calibri"/>
                <a:cs typeface="Calibri"/>
              </a:rPr>
              <a:t>ne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1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1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veri</a:t>
            </a:r>
            <a:r>
              <a:rPr dirty="0" sz="3350" spc="-10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endParaRPr sz="3350">
              <a:latin typeface="Calibri"/>
              <a:cs typeface="Calibri"/>
            </a:endParaRPr>
          </a:p>
          <a:p>
            <a:pPr marL="1579880" indent="-523240">
              <a:lnSpc>
                <a:spcPct val="100000"/>
              </a:lnSpc>
              <a:spcBef>
                <a:spcPts val="124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1580515" algn="l"/>
              </a:tabLst>
            </a:pP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y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ä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exp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at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c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-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e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f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e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endParaRPr sz="3350">
              <a:latin typeface="Calibri"/>
              <a:cs typeface="Calibri"/>
            </a:endParaRPr>
          </a:p>
          <a:p>
            <a:pPr marL="1579880" indent="-523240">
              <a:lnSpc>
                <a:spcPct val="100000"/>
              </a:lnSpc>
              <a:spcBef>
                <a:spcPts val="134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1580515" algn="l"/>
              </a:tabLst>
            </a:pP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d m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å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p 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 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v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on och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c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endParaRPr sz="3350">
              <a:latin typeface="Calibri"/>
              <a:cs typeface="Calibri"/>
            </a:endParaRPr>
          </a:p>
          <a:p>
            <a:pPr marL="1579880" indent="-523240">
              <a:lnSpc>
                <a:spcPct val="100000"/>
              </a:lnSpc>
              <a:spcBef>
                <a:spcPts val="126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1580515" algn="l"/>
              </a:tabLst>
            </a:pP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Ä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v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n 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c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-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x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om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f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.</a:t>
            </a:r>
            <a:endParaRPr sz="3350">
              <a:latin typeface="Calibri"/>
              <a:cs typeface="Calibri"/>
            </a:endParaRPr>
          </a:p>
          <a:p>
            <a:pPr marL="1579880" indent="-523240">
              <a:lnSpc>
                <a:spcPct val="100000"/>
              </a:lnSpc>
              <a:spcBef>
                <a:spcPts val="124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1580515" algn="l"/>
              </a:tabLst>
            </a:pP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Olik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a kanal</a:t>
            </a:r>
            <a:r>
              <a:rPr dirty="0" sz="3350" spc="-1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nå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 o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lik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1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åld</a:t>
            </a:r>
            <a:r>
              <a:rPr dirty="0" sz="3350" spc="-10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rsg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ruppe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endParaRPr sz="3350">
              <a:latin typeface="Calibri"/>
              <a:cs typeface="Calibri"/>
            </a:endParaRPr>
          </a:p>
          <a:p>
            <a:pPr marL="1579880" indent="-523240">
              <a:lnSpc>
                <a:spcPct val="100000"/>
              </a:lnSpc>
              <a:spcBef>
                <a:spcPts val="134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1580515" algn="l"/>
              </a:tabLst>
            </a:pP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Kö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k m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å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gru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p m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d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ö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h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tt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ta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ny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a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endParaRPr sz="3350">
              <a:latin typeface="Calibri"/>
              <a:cs typeface="Calibri"/>
            </a:endParaRPr>
          </a:p>
          <a:p>
            <a:pPr marL="1579880" indent="-523240">
              <a:lnSpc>
                <a:spcPct val="100000"/>
              </a:lnSpc>
              <a:spcBef>
                <a:spcPts val="126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1580515" algn="l"/>
              </a:tabLst>
            </a:pP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y</a:t>
            </a:r>
            <a:r>
              <a:rPr dirty="0" sz="3350" spc="10">
                <a:solidFill>
                  <a:srgbClr val="5C5C5C"/>
                </a:solidFill>
                <a:latin typeface="Calibri"/>
                <a:cs typeface="Calibri"/>
              </a:rPr>
              <a:t>f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a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ch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h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endParaRPr sz="335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5C5C5C"/>
              </a:buClr>
              <a:buFont typeface="Arial"/>
              <a:buChar char="•"/>
            </a:pPr>
            <a:endParaRPr sz="3400">
              <a:latin typeface="Times New Roman"/>
              <a:cs typeface="Times New Roman"/>
            </a:endParaRPr>
          </a:p>
          <a:p>
            <a:pPr marL="1056640">
              <a:lnSpc>
                <a:spcPct val="100000"/>
              </a:lnSpc>
              <a:spcBef>
                <a:spcPts val="2695"/>
              </a:spcBef>
            </a:pP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sult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ad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mål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upp:</a:t>
            </a:r>
            <a:endParaRPr sz="3350">
              <a:latin typeface="Calibri"/>
              <a:cs typeface="Calibri"/>
            </a:endParaRPr>
          </a:p>
          <a:p>
            <a:pPr marL="1579880" indent="-523240">
              <a:lnSpc>
                <a:spcPct val="100000"/>
              </a:lnSpc>
              <a:spcBef>
                <a:spcPts val="126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1580515" algn="l"/>
              </a:tabLst>
            </a:pP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e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för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1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v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e </a:t>
            </a:r>
            <a:r>
              <a:rPr dirty="0" sz="3350" spc="-10">
                <a:solidFill>
                  <a:srgbClr val="5C5C5C"/>
                </a:solidFill>
                <a:latin typeface="Calibri"/>
                <a:cs typeface="Calibri"/>
              </a:rPr>
              <a:t>(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rop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)</a:t>
            </a:r>
            <a:endParaRPr sz="3350">
              <a:latin typeface="Calibri"/>
              <a:cs typeface="Calibri"/>
            </a:endParaRPr>
          </a:p>
          <a:p>
            <a:pPr marL="1579880" indent="-523240">
              <a:lnSpc>
                <a:spcPct val="100000"/>
              </a:lnSpc>
              <a:spcBef>
                <a:spcPts val="126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1580515" algn="l"/>
              </a:tabLst>
            </a:pP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St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k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on 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v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ä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n </a:t>
            </a:r>
            <a:r>
              <a:rPr dirty="0" sz="3350" spc="-10">
                <a:solidFill>
                  <a:srgbClr val="5C5C5C"/>
                </a:solidFill>
                <a:latin typeface="Calibri"/>
                <a:cs typeface="Calibri"/>
              </a:rPr>
              <a:t>(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f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ta c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e 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k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)</a:t>
            </a:r>
            <a:endParaRPr sz="33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20104100" cy="113085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39143" y="0"/>
            <a:ext cx="11132820" cy="11278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73020">
              <a:lnSpc>
                <a:spcPct val="100000"/>
              </a:lnSpc>
              <a:tabLst>
                <a:tab pos="5934710" algn="l"/>
                <a:tab pos="6878320" algn="l"/>
              </a:tabLst>
            </a:pPr>
            <a:r>
              <a:rPr dirty="0" sz="3600" spc="135">
                <a:solidFill>
                  <a:srgbClr val="C00000"/>
                </a:solidFill>
                <a:latin typeface="Calibri"/>
                <a:cs typeface="Calibri"/>
              </a:rPr>
              <a:t>J</a:t>
            </a:r>
            <a:r>
              <a:rPr dirty="0" sz="3600" spc="20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dirty="0" sz="3600" spc="-15">
                <a:solidFill>
                  <a:srgbClr val="C00000"/>
                </a:solidFill>
                <a:latin typeface="Calibri"/>
                <a:cs typeface="Calibri"/>
              </a:rPr>
              <a:t>lla</a:t>
            </a:r>
            <a:r>
              <a:rPr dirty="0" sz="3600" spc="1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600" spc="10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dirty="0" sz="3600" spc="-1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dirty="0" sz="3600" spc="25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dirty="0" sz="3600" spc="35">
                <a:solidFill>
                  <a:srgbClr val="C00000"/>
                </a:solidFill>
                <a:latin typeface="Calibri"/>
                <a:cs typeface="Calibri"/>
              </a:rPr>
              <a:t>ed</a:t>
            </a:r>
            <a:r>
              <a:rPr dirty="0" sz="3600" spc="-25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dirty="0" sz="3600" spc="-1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dirty="0" sz="3600" spc="35">
                <a:solidFill>
                  <a:srgbClr val="C00000"/>
                </a:solidFill>
                <a:latin typeface="Calibri"/>
                <a:cs typeface="Calibri"/>
              </a:rPr>
              <a:t>en</a:t>
            </a:r>
            <a:r>
              <a:rPr dirty="0" sz="360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dirty="0" sz="3600" spc="35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dirty="0" sz="3600" spc="10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dirty="0" sz="3600" spc="35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dirty="0" sz="360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dirty="0" sz="3600" spc="-45">
                <a:solidFill>
                  <a:srgbClr val="C00000"/>
                </a:solidFill>
                <a:latin typeface="Calibri"/>
                <a:cs typeface="Calibri"/>
              </a:rPr>
              <a:t>j</a:t>
            </a:r>
            <a:r>
              <a:rPr dirty="0" sz="3600" spc="910">
                <a:solidFill>
                  <a:srgbClr val="C00000"/>
                </a:solidFill>
                <a:latin typeface="Calibri"/>
                <a:cs typeface="Calibri"/>
              </a:rPr>
              <a:t>'</a:t>
            </a:r>
            <a:r>
              <a:rPr dirty="0" sz="3600" spc="-15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dirty="0" sz="3600" spc="140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dirty="0" sz="3600" spc="-25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dirty="0" sz="3600" spc="140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dirty="0" sz="3600" spc="5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dirty="0" sz="3600" spc="4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dirty="0" sz="3600" spc="75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dirty="0" sz="3600" spc="-2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46391" y="284902"/>
            <a:ext cx="3865522" cy="3811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939143" y="0"/>
            <a:ext cx="11132706" cy="11278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26333" y="4051175"/>
            <a:ext cx="5706745" cy="5858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762635" marR="755015">
              <a:lnSpc>
                <a:spcPct val="100000"/>
              </a:lnSpc>
            </a:pPr>
            <a:r>
              <a:rPr dirty="0" sz="7900" spc="325" b="0">
                <a:solidFill>
                  <a:srgbClr val="5C5C5C"/>
                </a:solidFill>
                <a:latin typeface="Helvetica Neue"/>
                <a:cs typeface="Helvetica Neue"/>
              </a:rPr>
              <a:t>A</a:t>
            </a:r>
            <a:r>
              <a:rPr dirty="0" sz="7900" spc="110" b="0">
                <a:solidFill>
                  <a:srgbClr val="5C5C5C"/>
                </a:solidFill>
                <a:latin typeface="Helvetica Neue"/>
                <a:cs typeface="Helvetica Neue"/>
              </a:rPr>
              <a:t>l</a:t>
            </a:r>
            <a:r>
              <a:rPr dirty="0" sz="7900" spc="160" b="0">
                <a:solidFill>
                  <a:srgbClr val="5C5C5C"/>
                </a:solidFill>
                <a:latin typeface="Helvetica Neue"/>
                <a:cs typeface="Helvetica Neue"/>
              </a:rPr>
              <a:t>ko</a:t>
            </a:r>
            <a:r>
              <a:rPr dirty="0" sz="7900" spc="190" b="0">
                <a:solidFill>
                  <a:srgbClr val="5C5C5C"/>
                </a:solidFill>
                <a:latin typeface="Helvetica Neue"/>
                <a:cs typeface="Helvetica Neue"/>
              </a:rPr>
              <a:t>mp</a:t>
            </a:r>
            <a:r>
              <a:rPr dirty="0" sz="7900" spc="315" b="0">
                <a:solidFill>
                  <a:srgbClr val="5C5C5C"/>
                </a:solidFill>
                <a:latin typeface="Helvetica Neue"/>
                <a:cs typeface="Helvetica Neue"/>
              </a:rPr>
              <a:t>i</a:t>
            </a:r>
            <a:r>
              <a:rPr dirty="0" sz="7900" spc="150" b="0">
                <a:solidFill>
                  <a:srgbClr val="5C5C5C"/>
                </a:solidFill>
                <a:latin typeface="Helvetica Neue"/>
                <a:cs typeface="Helvetica Neue"/>
              </a:rPr>
              <a:t>s</a:t>
            </a:r>
            <a:r>
              <a:rPr dirty="0" sz="7900" spc="8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7900" spc="290" b="0">
                <a:solidFill>
                  <a:srgbClr val="5C5C5C"/>
                </a:solidFill>
                <a:latin typeface="Helvetica Neue"/>
                <a:cs typeface="Helvetica Neue"/>
              </a:rPr>
              <a:t>i</a:t>
            </a:r>
            <a:endParaRPr sz="7900">
              <a:latin typeface="Helvetica Neue"/>
              <a:cs typeface="Helvetica Neue"/>
            </a:endParaRPr>
          </a:p>
          <a:p>
            <a:pPr marL="331470">
              <a:lnSpc>
                <a:spcPts val="9480"/>
              </a:lnSpc>
              <a:spcBef>
                <a:spcPts val="95"/>
              </a:spcBef>
            </a:pPr>
            <a:r>
              <a:rPr dirty="0" sz="7900" spc="325" b="0">
                <a:solidFill>
                  <a:srgbClr val="5C5C5C"/>
                </a:solidFill>
                <a:latin typeface="Helvetica Neue"/>
                <a:cs typeface="Helvetica Neue"/>
              </a:rPr>
              <a:t>A</a:t>
            </a:r>
            <a:r>
              <a:rPr dirty="0" sz="7900" spc="110" b="0">
                <a:solidFill>
                  <a:srgbClr val="5C5C5C"/>
                </a:solidFill>
                <a:latin typeface="Helvetica Neue"/>
                <a:cs typeface="Helvetica Neue"/>
              </a:rPr>
              <a:t>l</a:t>
            </a:r>
            <a:r>
              <a:rPr dirty="0" sz="7900" spc="155" b="0">
                <a:solidFill>
                  <a:srgbClr val="5C5C5C"/>
                </a:solidFill>
                <a:latin typeface="Helvetica Neue"/>
                <a:cs typeface="Helvetica Neue"/>
              </a:rPr>
              <a:t>m</a:t>
            </a:r>
            <a:r>
              <a:rPr dirty="0" sz="7900" spc="150" b="0">
                <a:solidFill>
                  <a:srgbClr val="5C5C5C"/>
                </a:solidFill>
                <a:latin typeface="Helvetica Neue"/>
                <a:cs typeface="Helvetica Neue"/>
              </a:rPr>
              <a:t>eda</a:t>
            </a:r>
            <a:r>
              <a:rPr dirty="0" sz="7900" spc="315" b="0">
                <a:solidFill>
                  <a:srgbClr val="5C5C5C"/>
                </a:solidFill>
                <a:latin typeface="Helvetica Neue"/>
                <a:cs typeface="Helvetica Neue"/>
              </a:rPr>
              <a:t>l</a:t>
            </a:r>
            <a:r>
              <a:rPr dirty="0" sz="7900" spc="145" b="0">
                <a:solidFill>
                  <a:srgbClr val="5C5C5C"/>
                </a:solidFill>
                <a:latin typeface="Helvetica Neue"/>
                <a:cs typeface="Helvetica Neue"/>
              </a:rPr>
              <a:t>e</a:t>
            </a:r>
            <a:r>
              <a:rPr dirty="0" sz="7900" spc="125" b="0">
                <a:solidFill>
                  <a:srgbClr val="5C5C5C"/>
                </a:solidFill>
                <a:latin typeface="Helvetica Neue"/>
                <a:cs typeface="Helvetica Neue"/>
              </a:rPr>
              <a:t>n</a:t>
            </a:r>
            <a:endParaRPr sz="7900">
              <a:latin typeface="Helvetica Neue"/>
              <a:cs typeface="Helvetica Neue"/>
            </a:endParaRPr>
          </a:p>
          <a:p>
            <a:pPr algn="ctr">
              <a:lnSpc>
                <a:spcPts val="9480"/>
              </a:lnSpc>
            </a:pPr>
            <a:r>
              <a:rPr dirty="0" sz="7900" spc="160" b="0">
                <a:solidFill>
                  <a:srgbClr val="5C5C5C"/>
                </a:solidFill>
                <a:latin typeface="Helvetica Neue"/>
                <a:cs typeface="Helvetica Neue"/>
              </a:rPr>
              <a:t>o</a:t>
            </a:r>
            <a:r>
              <a:rPr dirty="0" sz="7900" spc="145" b="0">
                <a:solidFill>
                  <a:srgbClr val="5C5C5C"/>
                </a:solidFill>
                <a:latin typeface="Helvetica Neue"/>
                <a:cs typeface="Helvetica Neue"/>
              </a:rPr>
              <a:t>c</a:t>
            </a:r>
            <a:r>
              <a:rPr dirty="0" sz="7900" spc="125" b="0">
                <a:solidFill>
                  <a:srgbClr val="5C5C5C"/>
                </a:solidFill>
                <a:latin typeface="Helvetica Neue"/>
                <a:cs typeface="Helvetica Neue"/>
              </a:rPr>
              <a:t>h</a:t>
            </a:r>
            <a:endParaRPr sz="7900">
              <a:latin typeface="Helvetica Neue"/>
              <a:cs typeface="Helvetica Neue"/>
            </a:endParaRPr>
          </a:p>
          <a:p>
            <a:pPr algn="ctr">
              <a:lnSpc>
                <a:spcPts val="9445"/>
              </a:lnSpc>
            </a:pPr>
            <a:r>
              <a:rPr dirty="0" sz="7900" spc="150" b="0">
                <a:solidFill>
                  <a:srgbClr val="5C5C5C"/>
                </a:solidFill>
                <a:latin typeface="Helvetica Neue"/>
                <a:cs typeface="Helvetica Neue"/>
              </a:rPr>
              <a:t>J</a:t>
            </a:r>
            <a:r>
              <a:rPr dirty="0" sz="7900" spc="145" b="0">
                <a:solidFill>
                  <a:srgbClr val="5C5C5C"/>
                </a:solidFill>
                <a:latin typeface="Helvetica Neue"/>
                <a:cs typeface="Helvetica Neue"/>
              </a:rPr>
              <a:t>ä</a:t>
            </a:r>
            <a:r>
              <a:rPr dirty="0" sz="7900" spc="200" b="0">
                <a:solidFill>
                  <a:srgbClr val="5C5C5C"/>
                </a:solidFill>
                <a:latin typeface="Helvetica Neue"/>
                <a:cs typeface="Helvetica Neue"/>
              </a:rPr>
              <a:t>r</a:t>
            </a:r>
            <a:r>
              <a:rPr dirty="0" sz="7900" spc="280" b="0">
                <a:solidFill>
                  <a:srgbClr val="5C5C5C"/>
                </a:solidFill>
                <a:latin typeface="Helvetica Neue"/>
                <a:cs typeface="Helvetica Neue"/>
              </a:rPr>
              <a:t>v</a:t>
            </a:r>
            <a:r>
              <a:rPr dirty="0" sz="7900" spc="145" b="0">
                <a:solidFill>
                  <a:srgbClr val="5C5C5C"/>
                </a:solidFill>
                <a:latin typeface="Helvetica Neue"/>
                <a:cs typeface="Helvetica Neue"/>
              </a:rPr>
              <a:t>a</a:t>
            </a:r>
            <a:r>
              <a:rPr dirty="0" sz="7900" spc="315" b="0">
                <a:solidFill>
                  <a:srgbClr val="5C5C5C"/>
                </a:solidFill>
                <a:latin typeface="Helvetica Neue"/>
                <a:cs typeface="Helvetica Neue"/>
              </a:rPr>
              <a:t>v</a:t>
            </a:r>
            <a:r>
              <a:rPr dirty="0" sz="7900" spc="145" b="0">
                <a:solidFill>
                  <a:srgbClr val="5C5C5C"/>
                </a:solidFill>
                <a:latin typeface="Helvetica Neue"/>
                <a:cs typeface="Helvetica Neue"/>
              </a:rPr>
              <a:t>ec</a:t>
            </a:r>
            <a:r>
              <a:rPr dirty="0" sz="7900" spc="150" b="0">
                <a:solidFill>
                  <a:srgbClr val="5C5C5C"/>
                </a:solidFill>
                <a:latin typeface="Helvetica Neue"/>
                <a:cs typeface="Helvetica Neue"/>
              </a:rPr>
              <a:t>k</a:t>
            </a:r>
            <a:r>
              <a:rPr dirty="0" sz="7900" spc="150" b="0">
                <a:solidFill>
                  <a:srgbClr val="5C5C5C"/>
                </a:solidFill>
                <a:latin typeface="Helvetica Neue"/>
                <a:cs typeface="Helvetica Neue"/>
              </a:rPr>
              <a:t>a</a:t>
            </a:r>
            <a:r>
              <a:rPr dirty="0" sz="7900" spc="125" b="0">
                <a:solidFill>
                  <a:srgbClr val="5C5C5C"/>
                </a:solidFill>
                <a:latin typeface="Helvetica Neue"/>
                <a:cs typeface="Helvetica Neue"/>
              </a:rPr>
              <a:t>n</a:t>
            </a:r>
            <a:endParaRPr sz="7900">
              <a:latin typeface="Helvetica Neue"/>
              <a:cs typeface="Helvetica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3058795"/>
          </a:xfrm>
          <a:custGeom>
            <a:avLst/>
            <a:gdLst/>
            <a:ahLst/>
            <a:cxnLst/>
            <a:rect l="l" t="t" r="r" b="b"/>
            <a:pathLst>
              <a:path w="20104100" h="3058795">
                <a:moveTo>
                  <a:pt x="0" y="3058671"/>
                </a:moveTo>
                <a:lnTo>
                  <a:pt x="0" y="0"/>
                </a:lnTo>
                <a:lnTo>
                  <a:pt x="20104100" y="0"/>
                </a:lnTo>
                <a:lnTo>
                  <a:pt x="20104100" y="3058671"/>
                </a:lnTo>
                <a:lnTo>
                  <a:pt x="0" y="3058671"/>
                </a:lnTo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058669"/>
            <a:ext cx="20104100" cy="0"/>
          </a:xfrm>
          <a:custGeom>
            <a:avLst/>
            <a:gdLst/>
            <a:ahLst/>
            <a:cxnLst/>
            <a:rect l="l" t="t" r="r" b="b"/>
            <a:pathLst>
              <a:path w="20104100" h="0">
                <a:moveTo>
                  <a:pt x="201040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941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0"/>
              <a:t>A</a:t>
            </a:r>
            <a:r>
              <a:rPr dirty="0" spc="-50"/>
              <a:t>LK</a:t>
            </a:r>
            <a:r>
              <a:rPr dirty="0" spc="55"/>
              <a:t>O</a:t>
            </a:r>
            <a:r>
              <a:rPr dirty="0" spc="810"/>
              <a:t>M</a:t>
            </a:r>
            <a:r>
              <a:rPr dirty="0" spc="40"/>
              <a:t>P</a:t>
            </a:r>
            <a:r>
              <a:rPr dirty="0" spc="110"/>
              <a:t>I</a:t>
            </a:r>
            <a:r>
              <a:rPr dirty="0" spc="170"/>
              <a:t>S</a:t>
            </a:r>
            <a:r>
              <a:rPr dirty="0" spc="-315"/>
              <a:t> </a:t>
            </a:r>
            <a:r>
              <a:rPr dirty="0" spc="114"/>
              <a:t>I</a:t>
            </a:r>
            <a:r>
              <a:rPr dirty="0" spc="-320"/>
              <a:t> </a:t>
            </a:r>
            <a:r>
              <a:rPr dirty="0" spc="140"/>
              <a:t>SVENS</a:t>
            </a:r>
            <a:r>
              <a:rPr dirty="0" spc="155"/>
              <a:t>K</a:t>
            </a:r>
            <a:r>
              <a:rPr dirty="0" spc="-310"/>
              <a:t> </a:t>
            </a:r>
            <a:r>
              <a:rPr dirty="0" spc="434"/>
              <a:t>M</a:t>
            </a:r>
            <a:r>
              <a:rPr dirty="0" spc="320"/>
              <a:t>E</a:t>
            </a:r>
            <a:r>
              <a:rPr dirty="0" spc="170"/>
              <a:t>DIA</a:t>
            </a:r>
          </a:p>
        </p:txBody>
      </p:sp>
      <p:sp>
        <p:nvSpPr>
          <p:cNvPr id="5" name="object 5"/>
          <p:cNvSpPr/>
          <p:nvPr/>
        </p:nvSpPr>
        <p:spPr>
          <a:xfrm>
            <a:off x="1068030" y="3439841"/>
            <a:ext cx="5353126" cy="3027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75487" y="3439841"/>
            <a:ext cx="5353126" cy="30274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68030" y="7259684"/>
            <a:ext cx="5353126" cy="30274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375487" y="7259684"/>
            <a:ext cx="5353127" cy="30274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3412451" y="4108151"/>
            <a:ext cx="5159375" cy="41738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ts val="3960"/>
              </a:lnSpc>
            </a:pPr>
            <a:r>
              <a:rPr dirty="0" sz="3300" spc="105" b="0">
                <a:solidFill>
                  <a:srgbClr val="5C5C5C"/>
                </a:solidFill>
                <a:latin typeface="Helvetica Neue"/>
                <a:cs typeface="Helvetica Neue"/>
              </a:rPr>
              <a:t>S</a:t>
            </a:r>
            <a:r>
              <a:rPr dirty="0" sz="3300" spc="90" b="0">
                <a:solidFill>
                  <a:srgbClr val="5C5C5C"/>
                </a:solidFill>
                <a:latin typeface="Helvetica Neue"/>
                <a:cs typeface="Helvetica Neue"/>
              </a:rPr>
              <a:t>v</a:t>
            </a:r>
            <a:r>
              <a:rPr dirty="0" sz="3300" spc="85" b="0">
                <a:solidFill>
                  <a:srgbClr val="5C5C5C"/>
                </a:solidFill>
                <a:latin typeface="Helvetica Neue"/>
                <a:cs typeface="Helvetica Neue"/>
              </a:rPr>
              <a:t>e</a:t>
            </a:r>
            <a:r>
              <a:rPr dirty="0" sz="3300" spc="80" b="0">
                <a:solidFill>
                  <a:srgbClr val="5C5C5C"/>
                </a:solidFill>
                <a:latin typeface="Helvetica Neue"/>
                <a:cs typeface="Helvetica Neue"/>
              </a:rPr>
              <a:t>nsk</a:t>
            </a:r>
            <a:r>
              <a:rPr dirty="0" sz="3300" spc="50" b="0">
                <a:solidFill>
                  <a:srgbClr val="5C5C5C"/>
                </a:solidFill>
                <a:latin typeface="Helvetica Neue"/>
                <a:cs typeface="Helvetica Neue"/>
              </a:rPr>
              <a:t>a</a:t>
            </a:r>
            <a:r>
              <a:rPr dirty="0" sz="330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3300" spc="90" b="0">
                <a:solidFill>
                  <a:srgbClr val="5C5C5C"/>
                </a:solidFill>
                <a:latin typeface="Helvetica Neue"/>
                <a:cs typeface="Helvetica Neue"/>
              </a:rPr>
              <a:t>D</a:t>
            </a:r>
            <a:r>
              <a:rPr dirty="0" sz="3300" spc="85" b="0">
                <a:solidFill>
                  <a:srgbClr val="5C5C5C"/>
                </a:solidFill>
                <a:latin typeface="Helvetica Neue"/>
                <a:cs typeface="Helvetica Neue"/>
              </a:rPr>
              <a:t>agb</a:t>
            </a:r>
            <a:r>
              <a:rPr dirty="0" sz="3300" spc="145" b="0">
                <a:solidFill>
                  <a:srgbClr val="5C5C5C"/>
                </a:solidFill>
                <a:latin typeface="Helvetica Neue"/>
                <a:cs typeface="Helvetica Neue"/>
              </a:rPr>
              <a:t>l</a:t>
            </a:r>
            <a:r>
              <a:rPr dirty="0" sz="3300" spc="85" b="0">
                <a:solidFill>
                  <a:srgbClr val="5C5C5C"/>
                </a:solidFill>
                <a:latin typeface="Helvetica Neue"/>
                <a:cs typeface="Helvetica Neue"/>
              </a:rPr>
              <a:t>ade</a:t>
            </a:r>
            <a:r>
              <a:rPr dirty="0" sz="3300" spc="55" b="0">
                <a:solidFill>
                  <a:srgbClr val="5C5C5C"/>
                </a:solidFill>
                <a:latin typeface="Helvetica Neue"/>
                <a:cs typeface="Helvetica Neue"/>
              </a:rPr>
              <a:t>t</a:t>
            </a:r>
            <a:endParaRPr sz="3300">
              <a:latin typeface="Helvetica Neue"/>
              <a:cs typeface="Helvetica Neue"/>
            </a:endParaRPr>
          </a:p>
          <a:p>
            <a:pPr marL="12700" marR="192405">
              <a:lnSpc>
                <a:spcPts val="3960"/>
              </a:lnSpc>
              <a:spcBef>
                <a:spcPts val="130"/>
              </a:spcBef>
            </a:pPr>
            <a:r>
              <a:rPr dirty="0" sz="3300" spc="75" b="0" u="heavy">
                <a:solidFill>
                  <a:srgbClr val="0000FF"/>
                </a:solidFill>
                <a:latin typeface="Helvetica Neue"/>
                <a:cs typeface="Helvetica Neue"/>
                <a:hlinkClick r:id="rId6"/>
              </a:rPr>
              <a:t>htt</a:t>
            </a:r>
            <a:r>
              <a:rPr dirty="0" sz="3300" spc="110" b="0" u="heavy">
                <a:solidFill>
                  <a:srgbClr val="0000FF"/>
                </a:solidFill>
                <a:latin typeface="Helvetica Neue"/>
                <a:cs typeface="Helvetica Neue"/>
                <a:hlinkClick r:id="rId6"/>
              </a:rPr>
              <a:t>p</a:t>
            </a:r>
            <a:r>
              <a:rPr dirty="0" sz="3300" spc="20" b="0" u="heavy">
                <a:solidFill>
                  <a:srgbClr val="0000FF"/>
                </a:solidFill>
                <a:latin typeface="Helvetica Neue"/>
                <a:cs typeface="Helvetica Neue"/>
                <a:hlinkClick r:id="rId6"/>
              </a:rPr>
              <a:t>:</a:t>
            </a:r>
            <a:r>
              <a:rPr dirty="0" sz="3300" spc="20" b="0" u="heavy">
                <a:solidFill>
                  <a:srgbClr val="0000FF"/>
                </a:solidFill>
                <a:latin typeface="Helvetica Neue"/>
                <a:cs typeface="Helvetica Neue"/>
                <a:hlinkClick r:id="rId6"/>
              </a:rPr>
              <a:t>//</a:t>
            </a:r>
            <a:r>
              <a:rPr dirty="0" sz="3300" spc="75" b="0" u="heavy">
                <a:solidFill>
                  <a:srgbClr val="0000FF"/>
                </a:solidFill>
                <a:latin typeface="Helvetica Neue"/>
                <a:cs typeface="Helvetica Neue"/>
                <a:hlinkClick r:id="rId6"/>
              </a:rPr>
              <a:t>www</a:t>
            </a:r>
            <a:r>
              <a:rPr dirty="0" sz="3300" spc="80" b="0" u="heavy">
                <a:solidFill>
                  <a:srgbClr val="0000FF"/>
                </a:solidFill>
                <a:latin typeface="Helvetica Neue"/>
                <a:cs typeface="Helvetica Neue"/>
                <a:hlinkClick r:id="rId6"/>
              </a:rPr>
              <a:t>.sv</a:t>
            </a:r>
            <a:r>
              <a:rPr dirty="0" sz="3300" spc="110" b="0" u="heavy">
                <a:solidFill>
                  <a:srgbClr val="0000FF"/>
                </a:solidFill>
                <a:latin typeface="Helvetica Neue"/>
                <a:cs typeface="Helvetica Neue"/>
                <a:hlinkClick r:id="rId6"/>
              </a:rPr>
              <a:t>d</a:t>
            </a:r>
            <a:r>
              <a:rPr dirty="0" sz="3300" spc="55" b="0" u="heavy">
                <a:solidFill>
                  <a:srgbClr val="0000FF"/>
                </a:solidFill>
                <a:latin typeface="Helvetica Neue"/>
                <a:cs typeface="Helvetica Neue"/>
                <a:hlinkClick r:id="rId6"/>
              </a:rPr>
              <a:t>.se</a:t>
            </a:r>
            <a:r>
              <a:rPr dirty="0" sz="3300" spc="50" b="0" u="heavy">
                <a:solidFill>
                  <a:srgbClr val="0000FF"/>
                </a:solidFill>
                <a:latin typeface="Helvetica Neue"/>
                <a:cs typeface="Helvetica Neue"/>
                <a:hlinkClick r:id="rId6"/>
              </a:rPr>
              <a:t>/</a:t>
            </a:r>
            <a:r>
              <a:rPr dirty="0" sz="3300" spc="80" b="0" u="heavy">
                <a:solidFill>
                  <a:srgbClr val="0000FF"/>
                </a:solidFill>
                <a:latin typeface="Helvetica Neue"/>
                <a:cs typeface="Helvetica Neue"/>
                <a:hlinkClick r:id="rId6"/>
              </a:rPr>
              <a:t>succe</a:t>
            </a:r>
            <a:r>
              <a:rPr dirty="0" sz="3300" spc="60" b="0" u="heavy">
                <a:solidFill>
                  <a:srgbClr val="0000FF"/>
                </a:solidFill>
                <a:latin typeface="Helvetica Neue"/>
                <a:cs typeface="Helvetica Neue"/>
                <a:hlinkClick r:id="rId6"/>
              </a:rPr>
              <a:t>-</a:t>
            </a:r>
            <a:r>
              <a:rPr dirty="0" sz="3300" spc="45" b="0">
                <a:solidFill>
                  <a:srgbClr val="0000FF"/>
                </a:solidFill>
                <a:latin typeface="Helvetica Neue"/>
                <a:cs typeface="Helvetica Neue"/>
              </a:rPr>
              <a:t> </a:t>
            </a:r>
            <a:r>
              <a:rPr dirty="0" sz="3300" spc="100" b="0" u="heavy">
                <a:solidFill>
                  <a:srgbClr val="0000FF"/>
                </a:solidFill>
                <a:latin typeface="Helvetica Neue"/>
                <a:cs typeface="Helvetica Neue"/>
              </a:rPr>
              <a:t>for</a:t>
            </a:r>
            <a:r>
              <a:rPr dirty="0" sz="3300" spc="85" b="0" u="heavy">
                <a:solidFill>
                  <a:srgbClr val="0000FF"/>
                </a:solidFill>
                <a:latin typeface="Helvetica Neue"/>
                <a:cs typeface="Helvetica Neue"/>
              </a:rPr>
              <a:t>-</a:t>
            </a:r>
            <a:r>
              <a:rPr dirty="0" sz="3300" spc="75" b="0" u="heavy">
                <a:solidFill>
                  <a:srgbClr val="0000FF"/>
                </a:solidFill>
                <a:latin typeface="Helvetica Neue"/>
                <a:cs typeface="Helvetica Neue"/>
              </a:rPr>
              <a:t>s</a:t>
            </a:r>
            <a:r>
              <a:rPr dirty="0" sz="3300" spc="85" b="0" u="heavy">
                <a:solidFill>
                  <a:srgbClr val="0000FF"/>
                </a:solidFill>
                <a:latin typeface="Helvetica Neue"/>
                <a:cs typeface="Helvetica Neue"/>
              </a:rPr>
              <a:t>a</a:t>
            </a:r>
            <a:r>
              <a:rPr dirty="0" sz="3300" spc="114" b="0" u="heavy">
                <a:solidFill>
                  <a:srgbClr val="0000FF"/>
                </a:solidFill>
                <a:latin typeface="Helvetica Neue"/>
                <a:cs typeface="Helvetica Neue"/>
              </a:rPr>
              <a:t>jt</a:t>
            </a:r>
            <a:r>
              <a:rPr dirty="0" sz="3300" spc="85" b="0" u="heavy">
                <a:solidFill>
                  <a:srgbClr val="0000FF"/>
                </a:solidFill>
                <a:latin typeface="Helvetica Neue"/>
                <a:cs typeface="Helvetica Neue"/>
              </a:rPr>
              <a:t>-</a:t>
            </a:r>
            <a:r>
              <a:rPr dirty="0" sz="3300" spc="70" b="0" u="heavy">
                <a:solidFill>
                  <a:srgbClr val="0000FF"/>
                </a:solidFill>
                <a:latin typeface="Helvetica Neue"/>
                <a:cs typeface="Helvetica Neue"/>
              </a:rPr>
              <a:t>me</a:t>
            </a:r>
            <a:r>
              <a:rPr dirty="0" sz="3300" spc="70" b="0" u="heavy">
                <a:solidFill>
                  <a:srgbClr val="0000FF"/>
                </a:solidFill>
                <a:latin typeface="Helvetica Neue"/>
                <a:cs typeface="Helvetica Neue"/>
              </a:rPr>
              <a:t>d</a:t>
            </a:r>
            <a:r>
              <a:rPr dirty="0" sz="3300" spc="85" b="0" u="heavy">
                <a:solidFill>
                  <a:srgbClr val="0000FF"/>
                </a:solidFill>
                <a:latin typeface="Helvetica Neue"/>
                <a:cs typeface="Helvetica Neue"/>
              </a:rPr>
              <a:t>-</a:t>
            </a:r>
            <a:r>
              <a:rPr dirty="0" sz="3300" spc="90" b="0" u="heavy">
                <a:solidFill>
                  <a:srgbClr val="0000FF"/>
                </a:solidFill>
                <a:latin typeface="Helvetica Neue"/>
                <a:cs typeface="Helvetica Neue"/>
              </a:rPr>
              <a:t>sv</a:t>
            </a:r>
            <a:r>
              <a:rPr dirty="0" sz="3300" spc="100" b="0" u="heavy">
                <a:solidFill>
                  <a:srgbClr val="0000FF"/>
                </a:solidFill>
                <a:latin typeface="Helvetica Neue"/>
                <a:cs typeface="Helvetica Neue"/>
              </a:rPr>
              <a:t>e</a:t>
            </a:r>
            <a:r>
              <a:rPr dirty="0" sz="3300" spc="80" b="0" u="heavy">
                <a:solidFill>
                  <a:srgbClr val="0000FF"/>
                </a:solidFill>
                <a:latin typeface="Helvetica Neue"/>
                <a:cs typeface="Helvetica Neue"/>
              </a:rPr>
              <a:t>nska</a:t>
            </a:r>
            <a:r>
              <a:rPr dirty="0" sz="3300" spc="60" b="0" u="heavy">
                <a:solidFill>
                  <a:srgbClr val="0000FF"/>
                </a:solidFill>
                <a:latin typeface="Helvetica Neue"/>
                <a:cs typeface="Helvetica Neue"/>
              </a:rPr>
              <a:t>-</a:t>
            </a:r>
            <a:endParaRPr sz="3300">
              <a:latin typeface="Helvetica Neue"/>
              <a:cs typeface="Helvetica Neue"/>
            </a:endParaRPr>
          </a:p>
          <a:p>
            <a:pPr algn="just" marL="12700">
              <a:lnSpc>
                <a:spcPts val="3825"/>
              </a:lnSpc>
            </a:pPr>
            <a:r>
              <a:rPr dirty="0" sz="3300" spc="90" b="0" u="heavy">
                <a:solidFill>
                  <a:srgbClr val="0000FF"/>
                </a:solidFill>
                <a:latin typeface="Helvetica Neue"/>
                <a:cs typeface="Helvetica Neue"/>
              </a:rPr>
              <a:t>nyhete</a:t>
            </a:r>
            <a:r>
              <a:rPr dirty="0" sz="3300" spc="75" b="0" u="heavy">
                <a:solidFill>
                  <a:srgbClr val="0000FF"/>
                </a:solidFill>
                <a:latin typeface="Helvetica Neue"/>
                <a:cs typeface="Helvetica Neue"/>
              </a:rPr>
              <a:t>r</a:t>
            </a:r>
            <a:r>
              <a:rPr dirty="0" sz="3300" spc="85" b="0" u="heavy">
                <a:solidFill>
                  <a:srgbClr val="0000FF"/>
                </a:solidFill>
                <a:latin typeface="Helvetica Neue"/>
                <a:cs typeface="Helvetica Neue"/>
              </a:rPr>
              <a:t>-</a:t>
            </a:r>
            <a:r>
              <a:rPr dirty="0" sz="3300" spc="80" b="0" u="heavy">
                <a:solidFill>
                  <a:srgbClr val="0000FF"/>
                </a:solidFill>
                <a:latin typeface="Helvetica Neue"/>
                <a:cs typeface="Helvetica Neue"/>
              </a:rPr>
              <a:t>pa</a:t>
            </a:r>
            <a:r>
              <a:rPr dirty="0" sz="3300" spc="85" b="0" u="heavy">
                <a:solidFill>
                  <a:srgbClr val="0000FF"/>
                </a:solidFill>
                <a:latin typeface="Helvetica Neue"/>
                <a:cs typeface="Helvetica Neue"/>
              </a:rPr>
              <a:t>-</a:t>
            </a:r>
            <a:r>
              <a:rPr dirty="0" sz="3300" spc="95" b="0" u="heavy">
                <a:solidFill>
                  <a:srgbClr val="0000FF"/>
                </a:solidFill>
                <a:latin typeface="Helvetica Neue"/>
                <a:cs typeface="Helvetica Neue"/>
              </a:rPr>
              <a:t>a</a:t>
            </a:r>
            <a:r>
              <a:rPr dirty="0" sz="3300" spc="75" b="0" u="heavy">
                <a:solidFill>
                  <a:srgbClr val="0000FF"/>
                </a:solidFill>
                <a:latin typeface="Helvetica Neue"/>
                <a:cs typeface="Helvetica Neue"/>
              </a:rPr>
              <a:t>r</a:t>
            </a:r>
            <a:r>
              <a:rPr dirty="0" sz="3300" spc="100" b="0" u="heavy">
                <a:solidFill>
                  <a:srgbClr val="0000FF"/>
                </a:solidFill>
                <a:latin typeface="Helvetica Neue"/>
                <a:cs typeface="Helvetica Neue"/>
              </a:rPr>
              <a:t>abi</a:t>
            </a:r>
            <a:r>
              <a:rPr dirty="0" sz="3300" spc="75" b="0" u="heavy">
                <a:solidFill>
                  <a:srgbClr val="0000FF"/>
                </a:solidFill>
                <a:latin typeface="Helvetica Neue"/>
                <a:cs typeface="Helvetica Neue"/>
              </a:rPr>
              <a:t>sk</a:t>
            </a:r>
            <a:r>
              <a:rPr dirty="0" sz="3300" spc="50" b="0" u="heavy">
                <a:solidFill>
                  <a:srgbClr val="0000FF"/>
                </a:solidFill>
                <a:latin typeface="Helvetica Neue"/>
                <a:cs typeface="Helvetica Neue"/>
              </a:rPr>
              <a:t>a</a:t>
            </a:r>
            <a:endParaRPr sz="3300">
              <a:latin typeface="Helvetica Neue"/>
              <a:cs typeface="Helvetica Neue"/>
            </a:endParaRPr>
          </a:p>
          <a:p>
            <a:pPr algn="just" marL="12700">
              <a:lnSpc>
                <a:spcPts val="3960"/>
              </a:lnSpc>
              <a:spcBef>
                <a:spcPts val="1660"/>
              </a:spcBef>
            </a:pPr>
            <a:r>
              <a:rPr dirty="0" sz="3300" spc="90" b="0">
                <a:solidFill>
                  <a:srgbClr val="5C5C5C"/>
                </a:solidFill>
                <a:latin typeface="Helvetica Neue"/>
                <a:cs typeface="Helvetica Neue"/>
              </a:rPr>
              <a:t>D</a:t>
            </a:r>
            <a:r>
              <a:rPr dirty="0" sz="3300" spc="80" b="0">
                <a:solidFill>
                  <a:srgbClr val="5C5C5C"/>
                </a:solidFill>
                <a:latin typeface="Helvetica Neue"/>
                <a:cs typeface="Helvetica Neue"/>
              </a:rPr>
              <a:t>a</a:t>
            </a:r>
            <a:r>
              <a:rPr dirty="0" sz="3300" spc="90" b="0">
                <a:solidFill>
                  <a:srgbClr val="5C5C5C"/>
                </a:solidFill>
                <a:latin typeface="Helvetica Neue"/>
                <a:cs typeface="Helvetica Neue"/>
              </a:rPr>
              <a:t>g</a:t>
            </a:r>
            <a:r>
              <a:rPr dirty="0" sz="3300" spc="80" b="0">
                <a:solidFill>
                  <a:srgbClr val="5C5C5C"/>
                </a:solidFill>
                <a:latin typeface="Helvetica Neue"/>
                <a:cs typeface="Helvetica Neue"/>
              </a:rPr>
              <a:t>en</a:t>
            </a:r>
            <a:r>
              <a:rPr dirty="0" sz="3300" spc="45" b="0">
                <a:solidFill>
                  <a:srgbClr val="5C5C5C"/>
                </a:solidFill>
                <a:latin typeface="Helvetica Neue"/>
                <a:cs typeface="Helvetica Neue"/>
              </a:rPr>
              <a:t>s</a:t>
            </a:r>
            <a:r>
              <a:rPr dirty="0" sz="3300" spc="60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3300" spc="75" b="0">
                <a:solidFill>
                  <a:srgbClr val="5C5C5C"/>
                </a:solidFill>
                <a:latin typeface="Helvetica Neue"/>
                <a:cs typeface="Helvetica Neue"/>
              </a:rPr>
              <a:t>N</a:t>
            </a:r>
            <a:r>
              <a:rPr dirty="0" sz="3300" spc="135" b="0">
                <a:solidFill>
                  <a:srgbClr val="5C5C5C"/>
                </a:solidFill>
                <a:latin typeface="Helvetica Neue"/>
                <a:cs typeface="Helvetica Neue"/>
              </a:rPr>
              <a:t>y</a:t>
            </a:r>
            <a:r>
              <a:rPr dirty="0" sz="3300" spc="80" b="0">
                <a:solidFill>
                  <a:srgbClr val="5C5C5C"/>
                </a:solidFill>
                <a:latin typeface="Helvetica Neue"/>
                <a:cs typeface="Helvetica Neue"/>
              </a:rPr>
              <a:t>he</a:t>
            </a:r>
            <a:r>
              <a:rPr dirty="0" sz="3300" spc="90" b="0">
                <a:solidFill>
                  <a:srgbClr val="5C5C5C"/>
                </a:solidFill>
                <a:latin typeface="Helvetica Neue"/>
                <a:cs typeface="Helvetica Neue"/>
              </a:rPr>
              <a:t>t</a:t>
            </a:r>
            <a:r>
              <a:rPr dirty="0" sz="3300" spc="80" b="0">
                <a:solidFill>
                  <a:srgbClr val="5C5C5C"/>
                </a:solidFill>
                <a:latin typeface="Helvetica Neue"/>
                <a:cs typeface="Helvetica Neue"/>
              </a:rPr>
              <a:t>e</a:t>
            </a:r>
            <a:r>
              <a:rPr dirty="0" sz="3300" spc="50" b="0">
                <a:solidFill>
                  <a:srgbClr val="5C5C5C"/>
                </a:solidFill>
                <a:latin typeface="Helvetica Neue"/>
                <a:cs typeface="Helvetica Neue"/>
              </a:rPr>
              <a:t>r</a:t>
            </a:r>
            <a:endParaRPr sz="3300">
              <a:latin typeface="Helvetica Neue"/>
              <a:cs typeface="Helvetica Neue"/>
            </a:endParaRPr>
          </a:p>
          <a:p>
            <a:pPr algn="just" marL="12700" marR="5080">
              <a:lnSpc>
                <a:spcPts val="3960"/>
              </a:lnSpc>
              <a:spcBef>
                <a:spcPts val="130"/>
              </a:spcBef>
            </a:pPr>
            <a:r>
              <a:rPr dirty="0" sz="3300" spc="75" b="0" u="heavy">
                <a:solidFill>
                  <a:srgbClr val="0000FF"/>
                </a:solidFill>
                <a:latin typeface="Helvetica Neue"/>
                <a:cs typeface="Helvetica Neue"/>
                <a:hlinkClick r:id="rId7"/>
              </a:rPr>
              <a:t>htt</a:t>
            </a:r>
            <a:r>
              <a:rPr dirty="0" sz="3300" spc="110" b="0" u="heavy">
                <a:solidFill>
                  <a:srgbClr val="0000FF"/>
                </a:solidFill>
                <a:latin typeface="Helvetica Neue"/>
                <a:cs typeface="Helvetica Neue"/>
                <a:hlinkClick r:id="rId7"/>
              </a:rPr>
              <a:t>p</a:t>
            </a:r>
            <a:r>
              <a:rPr dirty="0" sz="3300" spc="20" b="0" u="heavy">
                <a:solidFill>
                  <a:srgbClr val="0000FF"/>
                </a:solidFill>
                <a:latin typeface="Helvetica Neue"/>
                <a:cs typeface="Helvetica Neue"/>
                <a:hlinkClick r:id="rId7"/>
              </a:rPr>
              <a:t>:</a:t>
            </a:r>
            <a:r>
              <a:rPr dirty="0" sz="3300" spc="20" b="0" u="heavy">
                <a:solidFill>
                  <a:srgbClr val="0000FF"/>
                </a:solidFill>
                <a:latin typeface="Helvetica Neue"/>
                <a:cs typeface="Helvetica Neue"/>
                <a:hlinkClick r:id="rId7"/>
              </a:rPr>
              <a:t>//</a:t>
            </a:r>
            <a:r>
              <a:rPr dirty="0" sz="3300" spc="75" b="0" u="heavy">
                <a:solidFill>
                  <a:srgbClr val="0000FF"/>
                </a:solidFill>
                <a:latin typeface="Helvetica Neue"/>
                <a:cs typeface="Helvetica Neue"/>
                <a:hlinkClick r:id="rId7"/>
              </a:rPr>
              <a:t>www</a:t>
            </a:r>
            <a:r>
              <a:rPr dirty="0" sz="3300" spc="45" b="0" u="heavy">
                <a:solidFill>
                  <a:srgbClr val="0000FF"/>
                </a:solidFill>
                <a:latin typeface="Helvetica Neue"/>
                <a:cs typeface="Helvetica Neue"/>
                <a:hlinkClick r:id="rId7"/>
              </a:rPr>
              <a:t>.</a:t>
            </a:r>
            <a:r>
              <a:rPr dirty="0" sz="3300" spc="70" b="0" u="heavy">
                <a:solidFill>
                  <a:srgbClr val="0000FF"/>
                </a:solidFill>
                <a:latin typeface="Helvetica Neue"/>
                <a:cs typeface="Helvetica Neue"/>
                <a:hlinkClick r:id="rId7"/>
              </a:rPr>
              <a:t>d</a:t>
            </a:r>
            <a:r>
              <a:rPr dirty="0" sz="3300" spc="60" b="0" u="heavy">
                <a:solidFill>
                  <a:srgbClr val="0000FF"/>
                </a:solidFill>
                <a:latin typeface="Helvetica Neue"/>
                <a:cs typeface="Helvetica Neue"/>
                <a:hlinkClick r:id="rId7"/>
              </a:rPr>
              <a:t>n.se</a:t>
            </a:r>
            <a:r>
              <a:rPr dirty="0" sz="3300" spc="50" b="0" u="heavy">
                <a:solidFill>
                  <a:srgbClr val="0000FF"/>
                </a:solidFill>
                <a:latin typeface="Helvetica Neue"/>
                <a:cs typeface="Helvetica Neue"/>
                <a:hlinkClick r:id="rId7"/>
              </a:rPr>
              <a:t>/</a:t>
            </a:r>
            <a:r>
              <a:rPr dirty="0" sz="3300" spc="90" b="0" u="heavy">
                <a:solidFill>
                  <a:srgbClr val="0000FF"/>
                </a:solidFill>
                <a:latin typeface="Helvetica Neue"/>
                <a:cs typeface="Helvetica Neue"/>
                <a:hlinkClick r:id="rId7"/>
              </a:rPr>
              <a:t>sthlm</a:t>
            </a:r>
            <a:r>
              <a:rPr dirty="0" sz="3300" spc="75" b="0" u="heavy">
                <a:solidFill>
                  <a:srgbClr val="0000FF"/>
                </a:solidFill>
                <a:latin typeface="Helvetica Neue"/>
                <a:cs typeface="Helvetica Neue"/>
                <a:hlinkClick r:id="rId7"/>
              </a:rPr>
              <a:t>/</a:t>
            </a:r>
            <a:r>
              <a:rPr dirty="0" sz="3300" spc="110" b="0" u="heavy">
                <a:solidFill>
                  <a:srgbClr val="0000FF"/>
                </a:solidFill>
                <a:latin typeface="Helvetica Neue"/>
                <a:cs typeface="Helvetica Neue"/>
                <a:hlinkClick r:id="rId7"/>
              </a:rPr>
              <a:t>al</a:t>
            </a:r>
            <a:r>
              <a:rPr dirty="0" sz="3300" spc="60" b="0" u="heavy">
                <a:solidFill>
                  <a:srgbClr val="0000FF"/>
                </a:solidFill>
                <a:latin typeface="Helvetica Neue"/>
                <a:cs typeface="Helvetica Neue"/>
                <a:hlinkClick r:id="rId7"/>
              </a:rPr>
              <a:t>-</a:t>
            </a:r>
            <a:r>
              <a:rPr dirty="0" sz="3300" spc="45" b="0">
                <a:solidFill>
                  <a:srgbClr val="0000FF"/>
                </a:solidFill>
                <a:latin typeface="Helvetica Neue"/>
                <a:cs typeface="Helvetica Neue"/>
              </a:rPr>
              <a:t> </a:t>
            </a:r>
            <a:r>
              <a:rPr dirty="0" sz="3300" spc="80" b="0" u="heavy">
                <a:solidFill>
                  <a:srgbClr val="0000FF"/>
                </a:solidFill>
                <a:latin typeface="Helvetica Neue"/>
                <a:cs typeface="Helvetica Neue"/>
              </a:rPr>
              <a:t>ko</a:t>
            </a:r>
            <a:r>
              <a:rPr dirty="0" sz="3300" spc="75" b="0" u="heavy">
                <a:solidFill>
                  <a:srgbClr val="0000FF"/>
                </a:solidFill>
                <a:latin typeface="Helvetica Neue"/>
                <a:cs typeface="Helvetica Neue"/>
              </a:rPr>
              <a:t>mp</a:t>
            </a:r>
            <a:r>
              <a:rPr dirty="0" sz="3300" spc="114" b="0" u="heavy">
                <a:solidFill>
                  <a:srgbClr val="0000FF"/>
                </a:solidFill>
                <a:latin typeface="Helvetica Neue"/>
                <a:cs typeface="Helvetica Neue"/>
              </a:rPr>
              <a:t>is</a:t>
            </a:r>
            <a:r>
              <a:rPr dirty="0" sz="3300" spc="85" b="0" u="heavy">
                <a:solidFill>
                  <a:srgbClr val="0000FF"/>
                </a:solidFill>
                <a:latin typeface="Helvetica Neue"/>
                <a:cs typeface="Helvetica Neue"/>
              </a:rPr>
              <a:t>-</a:t>
            </a:r>
            <a:r>
              <a:rPr dirty="0" sz="3300" spc="90" b="0" u="heavy">
                <a:solidFill>
                  <a:srgbClr val="0000FF"/>
                </a:solidFill>
                <a:latin typeface="Helvetica Neue"/>
                <a:cs typeface="Helvetica Neue"/>
              </a:rPr>
              <a:t>g</a:t>
            </a:r>
            <a:r>
              <a:rPr dirty="0" sz="3300" spc="80" b="0" u="heavy">
                <a:solidFill>
                  <a:srgbClr val="0000FF"/>
                </a:solidFill>
                <a:latin typeface="Helvetica Neue"/>
                <a:cs typeface="Helvetica Neue"/>
              </a:rPr>
              <a:t>e</a:t>
            </a:r>
            <a:r>
              <a:rPr dirty="0" sz="3300" spc="85" b="0" u="heavy">
                <a:solidFill>
                  <a:srgbClr val="0000FF"/>
                </a:solidFill>
                <a:latin typeface="Helvetica Neue"/>
                <a:cs typeface="Helvetica Neue"/>
              </a:rPr>
              <a:t>r</a:t>
            </a:r>
            <a:r>
              <a:rPr dirty="0" sz="3300" spc="85" b="0" u="heavy">
                <a:solidFill>
                  <a:srgbClr val="0000FF"/>
                </a:solidFill>
                <a:latin typeface="Helvetica Neue"/>
                <a:cs typeface="Helvetica Neue"/>
              </a:rPr>
              <a:t>-</a:t>
            </a:r>
            <a:r>
              <a:rPr dirty="0" sz="3300" spc="85" b="0" u="heavy">
                <a:solidFill>
                  <a:srgbClr val="0000FF"/>
                </a:solidFill>
                <a:latin typeface="Helvetica Neue"/>
                <a:cs typeface="Helvetica Neue"/>
              </a:rPr>
              <a:t>ut</a:t>
            </a:r>
            <a:r>
              <a:rPr dirty="0" sz="3300" spc="85" b="0" u="heavy">
                <a:solidFill>
                  <a:srgbClr val="0000FF"/>
                </a:solidFill>
                <a:latin typeface="Helvetica Neue"/>
                <a:cs typeface="Helvetica Neue"/>
              </a:rPr>
              <a:t>-</a:t>
            </a:r>
            <a:r>
              <a:rPr dirty="0" sz="3300" spc="114" b="0" u="heavy">
                <a:solidFill>
                  <a:srgbClr val="0000FF"/>
                </a:solidFill>
                <a:latin typeface="Helvetica Neue"/>
                <a:cs typeface="Helvetica Neue"/>
              </a:rPr>
              <a:t>ti</a:t>
            </a:r>
            <a:r>
              <a:rPr dirty="0" sz="3300" spc="100" b="0" u="heavy">
                <a:solidFill>
                  <a:srgbClr val="0000FF"/>
                </a:solidFill>
                <a:latin typeface="Helvetica Neue"/>
                <a:cs typeface="Helvetica Neue"/>
              </a:rPr>
              <a:t>dni</a:t>
            </a:r>
            <a:r>
              <a:rPr dirty="0" sz="3300" spc="80" b="0" u="heavy">
                <a:solidFill>
                  <a:srgbClr val="0000FF"/>
                </a:solidFill>
                <a:latin typeface="Helvetica Neue"/>
                <a:cs typeface="Helvetica Neue"/>
              </a:rPr>
              <a:t>ng</a:t>
            </a:r>
            <a:r>
              <a:rPr dirty="0" sz="3300" spc="85" b="0" u="heavy">
                <a:solidFill>
                  <a:srgbClr val="0000FF"/>
                </a:solidFill>
                <a:latin typeface="Helvetica Neue"/>
                <a:cs typeface="Helvetica Neue"/>
              </a:rPr>
              <a:t>-</a:t>
            </a:r>
            <a:r>
              <a:rPr dirty="0" sz="3300" spc="100" b="0" u="heavy">
                <a:solidFill>
                  <a:srgbClr val="0000FF"/>
                </a:solidFill>
                <a:latin typeface="Helvetica Neue"/>
                <a:cs typeface="Helvetica Neue"/>
              </a:rPr>
              <a:t>for</a:t>
            </a:r>
            <a:r>
              <a:rPr dirty="0" sz="3300" spc="60" b="0" u="heavy">
                <a:solidFill>
                  <a:srgbClr val="0000FF"/>
                </a:solidFill>
                <a:latin typeface="Helvetica Neue"/>
                <a:cs typeface="Helvetica Neue"/>
              </a:rPr>
              <a:t>-</a:t>
            </a:r>
            <a:r>
              <a:rPr dirty="0" sz="3300" spc="45" b="0">
                <a:solidFill>
                  <a:srgbClr val="0000FF"/>
                </a:solidFill>
                <a:latin typeface="Helvetica Neue"/>
                <a:cs typeface="Helvetica Neue"/>
              </a:rPr>
              <a:t> </a:t>
            </a:r>
            <a:r>
              <a:rPr dirty="0" sz="3300" spc="80" b="0" u="heavy">
                <a:solidFill>
                  <a:srgbClr val="0000FF"/>
                </a:solidFill>
                <a:latin typeface="Helvetica Neue"/>
                <a:cs typeface="Helvetica Neue"/>
              </a:rPr>
              <a:t>en</a:t>
            </a:r>
            <a:r>
              <a:rPr dirty="0" sz="3300" spc="85" b="0" u="heavy">
                <a:solidFill>
                  <a:srgbClr val="0000FF"/>
                </a:solidFill>
                <a:latin typeface="Helvetica Neue"/>
                <a:cs typeface="Helvetica Neue"/>
              </a:rPr>
              <a:t>-</a:t>
            </a:r>
            <a:r>
              <a:rPr dirty="0" sz="3300" spc="75" b="0" u="heavy">
                <a:solidFill>
                  <a:srgbClr val="0000FF"/>
                </a:solidFill>
                <a:latin typeface="Helvetica Neue"/>
                <a:cs typeface="Helvetica Neue"/>
              </a:rPr>
              <a:t>s</a:t>
            </a:r>
            <a:r>
              <a:rPr dirty="0" sz="3300" spc="90" b="0" u="heavy">
                <a:solidFill>
                  <a:srgbClr val="0000FF"/>
                </a:solidFill>
                <a:latin typeface="Helvetica Neue"/>
                <a:cs typeface="Helvetica Neue"/>
              </a:rPr>
              <a:t>p</a:t>
            </a:r>
            <a:r>
              <a:rPr dirty="0" sz="3300" spc="105" b="0" u="heavy">
                <a:solidFill>
                  <a:srgbClr val="0000FF"/>
                </a:solidFill>
                <a:latin typeface="Helvetica Neue"/>
                <a:cs typeface="Helvetica Neue"/>
              </a:rPr>
              <a:t>li</a:t>
            </a:r>
            <a:r>
              <a:rPr dirty="0" sz="3300" spc="160" b="0" u="heavy">
                <a:solidFill>
                  <a:srgbClr val="0000FF"/>
                </a:solidFill>
                <a:latin typeface="Helvetica Neue"/>
                <a:cs typeface="Helvetica Neue"/>
              </a:rPr>
              <a:t>t</a:t>
            </a:r>
            <a:r>
              <a:rPr dirty="0" sz="3300" spc="90" b="0" u="heavy">
                <a:solidFill>
                  <a:srgbClr val="0000FF"/>
                </a:solidFill>
                <a:latin typeface="Helvetica Neue"/>
                <a:cs typeface="Helvetica Neue"/>
              </a:rPr>
              <a:t>t</a:t>
            </a:r>
            <a:r>
              <a:rPr dirty="0" sz="3300" spc="85" b="0" u="heavy">
                <a:solidFill>
                  <a:srgbClr val="0000FF"/>
                </a:solidFill>
                <a:latin typeface="Helvetica Neue"/>
                <a:cs typeface="Helvetica Neue"/>
              </a:rPr>
              <a:t>r</a:t>
            </a:r>
            <a:r>
              <a:rPr dirty="0" sz="3300" spc="80" b="0" u="heavy">
                <a:solidFill>
                  <a:srgbClr val="0000FF"/>
                </a:solidFill>
                <a:latin typeface="Helvetica Neue"/>
                <a:cs typeface="Helvetica Neue"/>
              </a:rPr>
              <a:t>ad</a:t>
            </a:r>
            <a:r>
              <a:rPr dirty="0" sz="3300" spc="85" b="0" u="heavy">
                <a:solidFill>
                  <a:srgbClr val="0000FF"/>
                </a:solidFill>
                <a:latin typeface="Helvetica Neue"/>
                <a:cs typeface="Helvetica Neue"/>
              </a:rPr>
              <a:t>-</a:t>
            </a:r>
            <a:r>
              <a:rPr dirty="0" sz="3300" spc="95" b="0" u="heavy">
                <a:solidFill>
                  <a:srgbClr val="0000FF"/>
                </a:solidFill>
                <a:latin typeface="Helvetica Neue"/>
                <a:cs typeface="Helvetica Neue"/>
              </a:rPr>
              <a:t>mal</a:t>
            </a:r>
            <a:r>
              <a:rPr dirty="0" sz="3300" spc="100" b="0" u="heavy">
                <a:solidFill>
                  <a:srgbClr val="0000FF"/>
                </a:solidFill>
                <a:latin typeface="Helvetica Neue"/>
                <a:cs typeface="Helvetica Neue"/>
              </a:rPr>
              <a:t>g</a:t>
            </a:r>
            <a:r>
              <a:rPr dirty="0" sz="3300" spc="85" b="0" u="heavy">
                <a:solidFill>
                  <a:srgbClr val="0000FF"/>
                </a:solidFill>
                <a:latin typeface="Helvetica Neue"/>
                <a:cs typeface="Helvetica Neue"/>
              </a:rPr>
              <a:t>r</a:t>
            </a:r>
            <a:r>
              <a:rPr dirty="0" sz="3300" spc="80" b="0" u="heavy">
                <a:solidFill>
                  <a:srgbClr val="0000FF"/>
                </a:solidFill>
                <a:latin typeface="Helvetica Neue"/>
                <a:cs typeface="Helvetica Neue"/>
              </a:rPr>
              <a:t>u</a:t>
            </a:r>
            <a:r>
              <a:rPr dirty="0" sz="3300" spc="90" b="0" u="heavy">
                <a:solidFill>
                  <a:srgbClr val="0000FF"/>
                </a:solidFill>
                <a:latin typeface="Helvetica Neue"/>
                <a:cs typeface="Helvetica Neue"/>
              </a:rPr>
              <a:t>pp</a:t>
            </a:r>
            <a:r>
              <a:rPr dirty="0" sz="3300" spc="-15" b="0" u="heavy">
                <a:solidFill>
                  <a:srgbClr val="0000FF"/>
                </a:solidFill>
                <a:latin typeface="Helvetica Neue"/>
                <a:cs typeface="Helvetica Neue"/>
              </a:rPr>
              <a:t>/</a:t>
            </a:r>
            <a:endParaRPr sz="3300">
              <a:latin typeface="Helvetica Neue"/>
              <a:cs typeface="Helvetica Neu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774540" y="9043766"/>
            <a:ext cx="1900465" cy="11849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7314" y="743716"/>
            <a:ext cx="14509750" cy="863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600" spc="130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6600" spc="360" b="1">
                <a:solidFill>
                  <a:srgbClr val="FFFFFF"/>
                </a:solidFill>
                <a:latin typeface="Trebuchet MS"/>
                <a:cs typeface="Trebuchet MS"/>
              </a:rPr>
              <a:t>AM</a:t>
            </a:r>
            <a:r>
              <a:rPr dirty="0" sz="6600" spc="640" b="1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6600" spc="4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6600" spc="35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6600" spc="150" b="1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6600" spc="-5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6600" spc="-290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6600" spc="130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6600" spc="30" b="1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6600" spc="4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6600" spc="35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6600" spc="-290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6600" spc="170" b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6600" spc="-5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6600" spc="35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6600" spc="135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6600" spc="-26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600" spc="95" b="1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dirty="0" sz="6600" spc="-26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600" spc="-5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6600" spc="-290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6600" spc="-285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6600" spc="-26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600" b="1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6600" spc="35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6600" spc="120" b="1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dirty="0" sz="6600" spc="-40" b="1">
                <a:solidFill>
                  <a:srgbClr val="FFFFFF"/>
                </a:solidFill>
                <a:latin typeface="Trebuchet MS"/>
                <a:cs typeface="Trebuchet MS"/>
              </a:rPr>
              <a:t>AL</a:t>
            </a:r>
            <a:endParaRPr sz="6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48177" y="5378103"/>
            <a:ext cx="2310712" cy="2310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362249" y="2528717"/>
            <a:ext cx="2297050" cy="24076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334581" y="8177342"/>
            <a:ext cx="2425057" cy="24501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44746" y="3965533"/>
            <a:ext cx="1191167" cy="1357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16851" y="4206782"/>
            <a:ext cx="723747" cy="814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081848" y="3859987"/>
            <a:ext cx="180936" cy="1130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519112" y="3859987"/>
            <a:ext cx="180936" cy="11308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880985" y="4206782"/>
            <a:ext cx="738825" cy="8142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845982" y="4206782"/>
            <a:ext cx="1432417" cy="8142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14102" y="4010767"/>
            <a:ext cx="1236402" cy="10102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740973" y="4206782"/>
            <a:ext cx="738825" cy="8142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718818" y="3694877"/>
            <a:ext cx="323215" cy="711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400" spc="450">
                <a:latin typeface="Arial"/>
                <a:cs typeface="Arial"/>
              </a:rPr>
              <a:t>•</a:t>
            </a:r>
            <a:endParaRPr sz="5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548172" y="3708660"/>
            <a:ext cx="840740" cy="727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500" spc="-650">
                <a:latin typeface="Courier New"/>
                <a:cs typeface="Courier New"/>
              </a:rPr>
              <a:t>•</a:t>
            </a:r>
            <a:r>
              <a:rPr dirty="0" sz="5500" spc="425">
                <a:latin typeface="Courier New"/>
                <a:cs typeface="Courier New"/>
              </a:rPr>
              <a:t>•</a:t>
            </a:r>
            <a:endParaRPr sz="55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979597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874014" y="1832406"/>
            <a:ext cx="8408670" cy="0"/>
          </a:xfrm>
          <a:custGeom>
            <a:avLst/>
            <a:gdLst/>
            <a:ahLst/>
            <a:cxnLst/>
            <a:rect l="l" t="t" r="r" b="b"/>
            <a:pathLst>
              <a:path w="8408669" h="0">
                <a:moveTo>
                  <a:pt x="0" y="0"/>
                </a:moveTo>
                <a:lnTo>
                  <a:pt x="8408121" y="0"/>
                </a:lnTo>
              </a:path>
            </a:pathLst>
          </a:custGeom>
          <a:ln w="32687">
            <a:solidFill>
              <a:srgbClr val="747676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918904" y="921585"/>
            <a:ext cx="1697355" cy="654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895"/>
              </a:lnSpc>
            </a:pPr>
            <a:r>
              <a:rPr dirty="0" sz="4950" spc="-35" b="1">
                <a:solidFill>
                  <a:srgbClr val="595959"/>
                </a:solidFill>
                <a:latin typeface="Tahoma"/>
                <a:cs typeface="Tahoma"/>
              </a:rPr>
              <a:t>TA</a:t>
            </a:r>
            <a:r>
              <a:rPr dirty="0" sz="4950" spc="-40" b="1">
                <a:solidFill>
                  <a:srgbClr val="595959"/>
                </a:solidFill>
                <a:latin typeface="Tahoma"/>
                <a:cs typeface="Tahoma"/>
              </a:rPr>
              <a:t>C</a:t>
            </a:r>
            <a:r>
              <a:rPr dirty="0" sz="4950" spc="-35" b="1">
                <a:solidFill>
                  <a:srgbClr val="595959"/>
                </a:solidFill>
                <a:latin typeface="Tahoma"/>
                <a:cs typeface="Tahoma"/>
              </a:rPr>
              <a:t>K</a:t>
            </a:r>
            <a:endParaRPr sz="49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42094" y="2698470"/>
            <a:ext cx="5866765" cy="5732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2326640">
              <a:lnSpc>
                <a:spcPts val="3960"/>
              </a:lnSpc>
            </a:pPr>
            <a:r>
              <a:rPr dirty="0" sz="3300" spc="-25" b="1">
                <a:solidFill>
                  <a:srgbClr val="595959"/>
                </a:solidFill>
                <a:latin typeface="Tahoma"/>
                <a:cs typeface="Tahoma"/>
              </a:rPr>
              <a:t>Mah</a:t>
            </a:r>
            <a:r>
              <a:rPr dirty="0" sz="3300" spc="-40" b="1">
                <a:solidFill>
                  <a:srgbClr val="595959"/>
                </a:solidFill>
                <a:latin typeface="Tahoma"/>
                <a:cs typeface="Tahoma"/>
              </a:rPr>
              <a:t>m</a:t>
            </a:r>
            <a:r>
              <a:rPr dirty="0" sz="3300" spc="-20" b="1">
                <a:solidFill>
                  <a:srgbClr val="595959"/>
                </a:solidFill>
                <a:latin typeface="Tahoma"/>
                <a:cs typeface="Tahoma"/>
              </a:rPr>
              <a:t>o</a:t>
            </a:r>
            <a:r>
              <a:rPr dirty="0" sz="3300" spc="-25" b="1">
                <a:solidFill>
                  <a:srgbClr val="595959"/>
                </a:solidFill>
                <a:latin typeface="Tahoma"/>
                <a:cs typeface="Tahoma"/>
              </a:rPr>
              <a:t>ud</a:t>
            </a:r>
            <a:r>
              <a:rPr dirty="0" sz="3300" spc="-5" b="1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dirty="0" sz="3300" spc="-25" b="1">
                <a:solidFill>
                  <a:srgbClr val="595959"/>
                </a:solidFill>
                <a:latin typeface="Tahoma"/>
                <a:cs typeface="Tahoma"/>
              </a:rPr>
              <a:t>A</a:t>
            </a:r>
            <a:r>
              <a:rPr dirty="0" sz="3300" spc="-35" b="1">
                <a:solidFill>
                  <a:srgbClr val="595959"/>
                </a:solidFill>
                <a:latin typeface="Tahoma"/>
                <a:cs typeface="Tahoma"/>
              </a:rPr>
              <a:t>g</a:t>
            </a:r>
            <a:r>
              <a:rPr dirty="0" sz="3300" spc="-25" b="1">
                <a:solidFill>
                  <a:srgbClr val="595959"/>
                </a:solidFill>
                <a:latin typeface="Tahoma"/>
                <a:cs typeface="Tahoma"/>
              </a:rPr>
              <a:t>ha</a:t>
            </a:r>
            <a:endParaRPr sz="3300">
              <a:latin typeface="Tahoma"/>
              <a:cs typeface="Tahoma"/>
            </a:endParaRPr>
          </a:p>
          <a:p>
            <a:pPr algn="ctr" marL="2196465">
              <a:lnSpc>
                <a:spcPts val="3960"/>
              </a:lnSpc>
            </a:pPr>
            <a:r>
              <a:rPr dirty="0" sz="3300" spc="-25">
                <a:solidFill>
                  <a:srgbClr val="595959"/>
                </a:solidFill>
                <a:latin typeface="Tahoma"/>
                <a:cs typeface="Tahoma"/>
              </a:rPr>
              <a:t>Ch</a:t>
            </a:r>
            <a:r>
              <a:rPr dirty="0" sz="3300" spc="-5">
                <a:solidFill>
                  <a:srgbClr val="595959"/>
                </a:solidFill>
                <a:latin typeface="Tahoma"/>
                <a:cs typeface="Tahoma"/>
              </a:rPr>
              <a:t>e</a:t>
            </a:r>
            <a:r>
              <a:rPr dirty="0" sz="3300">
                <a:solidFill>
                  <a:srgbClr val="595959"/>
                </a:solidFill>
                <a:latin typeface="Tahoma"/>
                <a:cs typeface="Tahoma"/>
              </a:rPr>
              <a:t>f</a:t>
            </a:r>
            <a:r>
              <a:rPr dirty="0" sz="3300" spc="-5">
                <a:solidFill>
                  <a:srgbClr val="595959"/>
                </a:solidFill>
                <a:latin typeface="Tahoma"/>
                <a:cs typeface="Tahoma"/>
              </a:rPr>
              <a:t>re</a:t>
            </a:r>
            <a:r>
              <a:rPr dirty="0" sz="3300" spc="-20">
                <a:solidFill>
                  <a:srgbClr val="595959"/>
                </a:solidFill>
                <a:latin typeface="Tahoma"/>
                <a:cs typeface="Tahoma"/>
              </a:rPr>
              <a:t>da</a:t>
            </a:r>
            <a:r>
              <a:rPr dirty="0" sz="3300" spc="-25">
                <a:solidFill>
                  <a:srgbClr val="595959"/>
                </a:solidFill>
                <a:latin typeface="Tahoma"/>
                <a:cs typeface="Tahoma"/>
              </a:rPr>
              <a:t>k</a:t>
            </a:r>
            <a:r>
              <a:rPr dirty="0" sz="3300" spc="-5">
                <a:solidFill>
                  <a:srgbClr val="595959"/>
                </a:solidFill>
                <a:latin typeface="Tahoma"/>
                <a:cs typeface="Tahoma"/>
              </a:rPr>
              <a:t>t</a:t>
            </a:r>
            <a:r>
              <a:rPr dirty="0" sz="3300" spc="-20">
                <a:solidFill>
                  <a:srgbClr val="595959"/>
                </a:solidFill>
                <a:latin typeface="Tahoma"/>
                <a:cs typeface="Tahoma"/>
              </a:rPr>
              <a:t>ö</a:t>
            </a:r>
            <a:r>
              <a:rPr dirty="0" sz="3300">
                <a:solidFill>
                  <a:srgbClr val="595959"/>
                </a:solidFill>
                <a:latin typeface="Tahoma"/>
                <a:cs typeface="Tahoma"/>
              </a:rPr>
              <a:t>r</a:t>
            </a:r>
            <a:endParaRPr sz="33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00">
              <a:latin typeface="Times New Roman"/>
              <a:cs typeface="Times New Roman"/>
            </a:endParaRPr>
          </a:p>
          <a:p>
            <a:pPr algn="ctr" marL="2204085">
              <a:lnSpc>
                <a:spcPts val="3829"/>
              </a:lnSpc>
            </a:pPr>
            <a:r>
              <a:rPr dirty="0" sz="3300" spc="-30" b="1">
                <a:solidFill>
                  <a:srgbClr val="660000"/>
                </a:solidFill>
                <a:latin typeface="Tahoma"/>
                <a:cs typeface="Tahoma"/>
              </a:rPr>
              <a:t>A</a:t>
            </a:r>
            <a:r>
              <a:rPr dirty="0" sz="3300" spc="-10" b="1">
                <a:solidFill>
                  <a:srgbClr val="660000"/>
                </a:solidFill>
                <a:latin typeface="Tahoma"/>
                <a:cs typeface="Tahoma"/>
              </a:rPr>
              <a:t>l</a:t>
            </a:r>
            <a:r>
              <a:rPr dirty="0" sz="3300" spc="5" b="1">
                <a:solidFill>
                  <a:srgbClr val="660000"/>
                </a:solidFill>
                <a:latin typeface="Tahoma"/>
                <a:cs typeface="Tahoma"/>
              </a:rPr>
              <a:t> </a:t>
            </a:r>
            <a:r>
              <a:rPr dirty="0" sz="3300" spc="-25" b="1">
                <a:solidFill>
                  <a:srgbClr val="660000"/>
                </a:solidFill>
                <a:latin typeface="Tahoma"/>
                <a:cs typeface="Tahoma"/>
              </a:rPr>
              <a:t>Ko</a:t>
            </a:r>
            <a:r>
              <a:rPr dirty="0" sz="3300" spc="-35" b="1">
                <a:solidFill>
                  <a:srgbClr val="660000"/>
                </a:solidFill>
                <a:latin typeface="Tahoma"/>
                <a:cs typeface="Tahoma"/>
              </a:rPr>
              <a:t>mp</a:t>
            </a:r>
            <a:r>
              <a:rPr dirty="0" sz="3300" spc="-15" b="1">
                <a:solidFill>
                  <a:srgbClr val="660000"/>
                </a:solidFill>
                <a:latin typeface="Tahoma"/>
                <a:cs typeface="Tahoma"/>
              </a:rPr>
              <a:t>is</a:t>
            </a:r>
            <a:endParaRPr sz="3300">
              <a:latin typeface="Tahoma"/>
              <a:cs typeface="Tahoma"/>
            </a:endParaRPr>
          </a:p>
          <a:p>
            <a:pPr algn="ctr" marL="2327275">
              <a:lnSpc>
                <a:spcPts val="3829"/>
              </a:lnSpc>
            </a:pPr>
            <a:r>
              <a:rPr dirty="0" sz="3300" spc="-20">
                <a:latin typeface="Calibri"/>
                <a:cs typeface="Calibri"/>
              </a:rPr>
              <a:t>R</a:t>
            </a:r>
            <a:r>
              <a:rPr dirty="0" sz="3300" spc="-5">
                <a:latin typeface="Calibri"/>
                <a:cs typeface="Calibri"/>
              </a:rPr>
              <a:t>i</a:t>
            </a:r>
            <a:r>
              <a:rPr dirty="0" sz="3300" spc="-20">
                <a:latin typeface="Calibri"/>
                <a:cs typeface="Calibri"/>
              </a:rPr>
              <a:t>ssne</a:t>
            </a:r>
            <a:r>
              <a:rPr dirty="0" sz="3300" spc="-5">
                <a:latin typeface="Calibri"/>
                <a:cs typeface="Calibri"/>
              </a:rPr>
              <a:t>l</a:t>
            </a:r>
            <a:r>
              <a:rPr dirty="0" sz="3300" spc="-25">
                <a:latin typeface="Calibri"/>
                <a:cs typeface="Calibri"/>
              </a:rPr>
              <a:t>ede</a:t>
            </a:r>
            <a:r>
              <a:rPr dirty="0" sz="3300">
                <a:latin typeface="Calibri"/>
                <a:cs typeface="Calibri"/>
              </a:rPr>
              <a:t>n</a:t>
            </a:r>
            <a:r>
              <a:rPr dirty="0" sz="3300" spc="-5">
                <a:latin typeface="Calibri"/>
                <a:cs typeface="Calibri"/>
              </a:rPr>
              <a:t> </a:t>
            </a:r>
            <a:r>
              <a:rPr dirty="0" sz="3300" spc="-25">
                <a:latin typeface="Calibri"/>
                <a:cs typeface="Calibri"/>
              </a:rPr>
              <a:t>11</a:t>
            </a:r>
            <a:r>
              <a:rPr dirty="0" sz="3300" spc="-20">
                <a:latin typeface="Calibri"/>
                <a:cs typeface="Calibri"/>
              </a:rPr>
              <a:t>0</a:t>
            </a:r>
            <a:endParaRPr sz="3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35"/>
              </a:spcBef>
              <a:tabLst>
                <a:tab pos="535940" algn="l"/>
              </a:tabLst>
            </a:pPr>
            <a:r>
              <a:rPr dirty="0" sz="2450">
                <a:solidFill>
                  <a:srgbClr val="444444"/>
                </a:solidFill>
                <a:latin typeface="Segoe UI Symbol"/>
                <a:cs typeface="Segoe UI Symbol"/>
              </a:rPr>
              <a:t>➤	</a:t>
            </a:r>
            <a:r>
              <a:rPr dirty="0" sz="3300" spc="-20">
                <a:solidFill>
                  <a:srgbClr val="444444"/>
                </a:solidFill>
                <a:latin typeface="Tahoma"/>
                <a:cs typeface="Tahoma"/>
              </a:rPr>
              <a:t>174</a:t>
            </a:r>
            <a:r>
              <a:rPr dirty="0" sz="3300" spc="-20">
                <a:solidFill>
                  <a:srgbClr val="444444"/>
                </a:solidFill>
                <a:latin typeface="Tahoma"/>
                <a:cs typeface="Tahoma"/>
              </a:rPr>
              <a:t> </a:t>
            </a:r>
            <a:r>
              <a:rPr dirty="0" sz="3300" spc="-20">
                <a:solidFill>
                  <a:srgbClr val="444444"/>
                </a:solidFill>
                <a:latin typeface="Tahoma"/>
                <a:cs typeface="Tahoma"/>
              </a:rPr>
              <a:t>57</a:t>
            </a:r>
            <a:r>
              <a:rPr dirty="0" sz="3300" spc="-20">
                <a:solidFill>
                  <a:srgbClr val="444444"/>
                </a:solidFill>
                <a:latin typeface="Tahoma"/>
                <a:cs typeface="Tahoma"/>
              </a:rPr>
              <a:t> </a:t>
            </a:r>
            <a:r>
              <a:rPr dirty="0" sz="3300" spc="-25">
                <a:solidFill>
                  <a:srgbClr val="444444"/>
                </a:solidFill>
                <a:latin typeface="Tahoma"/>
                <a:cs typeface="Tahoma"/>
              </a:rPr>
              <a:t>S</a:t>
            </a:r>
            <a:r>
              <a:rPr dirty="0" sz="3300" spc="-30">
                <a:solidFill>
                  <a:srgbClr val="444444"/>
                </a:solidFill>
                <a:latin typeface="Tahoma"/>
                <a:cs typeface="Tahoma"/>
              </a:rPr>
              <a:t>un</a:t>
            </a:r>
            <a:r>
              <a:rPr dirty="0" sz="3300" spc="-20">
                <a:solidFill>
                  <a:srgbClr val="444444"/>
                </a:solidFill>
                <a:latin typeface="Tahoma"/>
                <a:cs typeface="Tahoma"/>
              </a:rPr>
              <a:t>db</a:t>
            </a:r>
            <a:r>
              <a:rPr dirty="0" sz="3300" spc="-25">
                <a:solidFill>
                  <a:srgbClr val="444444"/>
                </a:solidFill>
                <a:latin typeface="Tahoma"/>
                <a:cs typeface="Tahoma"/>
              </a:rPr>
              <a:t>y</a:t>
            </a:r>
            <a:r>
              <a:rPr dirty="0" sz="3300" spc="-20">
                <a:solidFill>
                  <a:srgbClr val="444444"/>
                </a:solidFill>
                <a:latin typeface="Tahoma"/>
                <a:cs typeface="Tahoma"/>
              </a:rPr>
              <a:t>b</a:t>
            </a:r>
            <a:r>
              <a:rPr dirty="0" sz="3300" spc="-5">
                <a:solidFill>
                  <a:srgbClr val="444444"/>
                </a:solidFill>
                <a:latin typeface="Tahoma"/>
                <a:cs typeface="Tahoma"/>
              </a:rPr>
              <a:t>er</a:t>
            </a:r>
            <a:r>
              <a:rPr dirty="0" sz="3300" spc="-15">
                <a:solidFill>
                  <a:srgbClr val="444444"/>
                </a:solidFill>
                <a:latin typeface="Tahoma"/>
                <a:cs typeface="Tahoma"/>
              </a:rPr>
              <a:t>g,</a:t>
            </a:r>
            <a:r>
              <a:rPr dirty="0" sz="3300" spc="-5">
                <a:solidFill>
                  <a:srgbClr val="444444"/>
                </a:solidFill>
                <a:latin typeface="Tahoma"/>
                <a:cs typeface="Tahoma"/>
              </a:rPr>
              <a:t> </a:t>
            </a:r>
            <a:r>
              <a:rPr dirty="0" sz="3300" spc="-25">
                <a:solidFill>
                  <a:srgbClr val="444444"/>
                </a:solidFill>
                <a:latin typeface="Tahoma"/>
                <a:cs typeface="Tahoma"/>
              </a:rPr>
              <a:t>S</a:t>
            </a:r>
            <a:r>
              <a:rPr dirty="0" sz="3300" spc="-20">
                <a:solidFill>
                  <a:srgbClr val="444444"/>
                </a:solidFill>
                <a:latin typeface="Tahoma"/>
                <a:cs typeface="Tahoma"/>
              </a:rPr>
              <a:t>w</a:t>
            </a:r>
            <a:r>
              <a:rPr dirty="0" sz="3300" spc="-5">
                <a:solidFill>
                  <a:srgbClr val="444444"/>
                </a:solidFill>
                <a:latin typeface="Tahoma"/>
                <a:cs typeface="Tahoma"/>
              </a:rPr>
              <a:t>e</a:t>
            </a:r>
            <a:r>
              <a:rPr dirty="0" sz="3300" spc="-20">
                <a:solidFill>
                  <a:srgbClr val="444444"/>
                </a:solidFill>
                <a:latin typeface="Tahoma"/>
                <a:cs typeface="Tahoma"/>
              </a:rPr>
              <a:t>d</a:t>
            </a:r>
            <a:r>
              <a:rPr dirty="0" sz="3300" spc="-5">
                <a:solidFill>
                  <a:srgbClr val="444444"/>
                </a:solidFill>
                <a:latin typeface="Tahoma"/>
                <a:cs typeface="Tahoma"/>
              </a:rPr>
              <a:t>e</a:t>
            </a:r>
            <a:r>
              <a:rPr dirty="0" sz="3300" spc="-20">
                <a:solidFill>
                  <a:srgbClr val="444444"/>
                </a:solidFill>
                <a:latin typeface="Tahoma"/>
                <a:cs typeface="Tahoma"/>
              </a:rPr>
              <a:t>n</a:t>
            </a:r>
            <a:endParaRPr sz="3300">
              <a:latin typeface="Tahoma"/>
              <a:cs typeface="Tahoma"/>
            </a:endParaRPr>
          </a:p>
          <a:p>
            <a:pPr marL="535940" marR="1042035" indent="-523875">
              <a:lnSpc>
                <a:spcPct val="100000"/>
              </a:lnSpc>
              <a:spcBef>
                <a:spcPts val="2230"/>
              </a:spcBef>
              <a:tabLst>
                <a:tab pos="535940" algn="l"/>
              </a:tabLst>
            </a:pPr>
            <a:r>
              <a:rPr dirty="0" sz="2450">
                <a:solidFill>
                  <a:srgbClr val="444444"/>
                </a:solidFill>
                <a:latin typeface="Segoe UI Symbol"/>
                <a:cs typeface="Segoe UI Symbol"/>
              </a:rPr>
              <a:t>➤	</a:t>
            </a:r>
            <a:r>
              <a:rPr dirty="0" sz="3300" spc="-25">
                <a:solidFill>
                  <a:srgbClr val="444444"/>
                </a:solidFill>
                <a:latin typeface="Tahoma"/>
                <a:cs typeface="Tahoma"/>
              </a:rPr>
              <a:t>Mo</a:t>
            </a:r>
            <a:r>
              <a:rPr dirty="0" sz="3300" spc="-20">
                <a:solidFill>
                  <a:srgbClr val="444444"/>
                </a:solidFill>
                <a:latin typeface="Tahoma"/>
                <a:cs typeface="Tahoma"/>
              </a:rPr>
              <a:t>bil</a:t>
            </a:r>
            <a:r>
              <a:rPr dirty="0" sz="3300">
                <a:solidFill>
                  <a:srgbClr val="444444"/>
                </a:solidFill>
                <a:latin typeface="Tahoma"/>
                <a:cs typeface="Tahoma"/>
              </a:rPr>
              <a:t>e</a:t>
            </a:r>
            <a:r>
              <a:rPr dirty="0" sz="3300" spc="-10">
                <a:solidFill>
                  <a:srgbClr val="444444"/>
                </a:solidFill>
                <a:latin typeface="Tahoma"/>
                <a:cs typeface="Tahoma"/>
              </a:rPr>
              <a:t> </a:t>
            </a:r>
            <a:r>
              <a:rPr dirty="0" sz="3300" spc="-20">
                <a:solidFill>
                  <a:srgbClr val="444444"/>
                </a:solidFill>
                <a:latin typeface="Tahoma"/>
                <a:cs typeface="Tahoma"/>
              </a:rPr>
              <a:t>+46</a:t>
            </a:r>
            <a:r>
              <a:rPr dirty="0" sz="3300">
                <a:solidFill>
                  <a:srgbClr val="444444"/>
                </a:solidFill>
                <a:latin typeface="Tahoma"/>
                <a:cs typeface="Tahoma"/>
              </a:rPr>
              <a:t> </a:t>
            </a:r>
            <a:r>
              <a:rPr dirty="0" sz="3300" spc="-20">
                <a:solidFill>
                  <a:srgbClr val="444444"/>
                </a:solidFill>
                <a:latin typeface="Tahoma"/>
                <a:cs typeface="Tahoma"/>
              </a:rPr>
              <a:t>704825924</a:t>
            </a:r>
            <a:r>
              <a:rPr dirty="0" sz="3300" spc="-15">
                <a:solidFill>
                  <a:srgbClr val="444444"/>
                </a:solidFill>
                <a:latin typeface="Tahoma"/>
                <a:cs typeface="Tahoma"/>
              </a:rPr>
              <a:t> </a:t>
            </a:r>
            <a:r>
              <a:rPr dirty="0" sz="3300" spc="-20" u="heavy">
                <a:solidFill>
                  <a:srgbClr val="0000FF"/>
                </a:solidFill>
                <a:latin typeface="Tahoma"/>
                <a:cs typeface="Tahoma"/>
                <a:hlinkClick r:id="rId3"/>
              </a:rPr>
              <a:t>m.ag</a:t>
            </a:r>
            <a:r>
              <a:rPr dirty="0" sz="3300" spc="-25" u="heavy">
                <a:solidFill>
                  <a:srgbClr val="0000FF"/>
                </a:solidFill>
                <a:latin typeface="Tahoma"/>
                <a:cs typeface="Tahoma"/>
                <a:hlinkClick r:id="rId3"/>
              </a:rPr>
              <a:t>h</a:t>
            </a:r>
            <a:r>
              <a:rPr dirty="0" sz="3300" spc="-25" u="heavy">
                <a:solidFill>
                  <a:srgbClr val="0000FF"/>
                </a:solidFill>
                <a:latin typeface="Tahoma"/>
                <a:cs typeface="Tahoma"/>
                <a:hlinkClick r:id="rId3"/>
              </a:rPr>
              <a:t>@a</a:t>
            </a:r>
            <a:r>
              <a:rPr dirty="0" sz="3300" spc="-20" u="heavy">
                <a:solidFill>
                  <a:srgbClr val="0000FF"/>
                </a:solidFill>
                <a:latin typeface="Tahoma"/>
                <a:cs typeface="Tahoma"/>
                <a:hlinkClick r:id="rId3"/>
              </a:rPr>
              <a:t>lk</a:t>
            </a:r>
            <a:r>
              <a:rPr dirty="0" sz="3300" spc="-25" u="heavy">
                <a:solidFill>
                  <a:srgbClr val="0000FF"/>
                </a:solidFill>
                <a:latin typeface="Tahoma"/>
                <a:cs typeface="Tahoma"/>
                <a:hlinkClick r:id="rId3"/>
              </a:rPr>
              <a:t>omp</a:t>
            </a:r>
            <a:r>
              <a:rPr dirty="0" sz="3300" spc="-15" u="heavy">
                <a:solidFill>
                  <a:srgbClr val="0000FF"/>
                </a:solidFill>
                <a:latin typeface="Tahoma"/>
                <a:cs typeface="Tahoma"/>
                <a:hlinkClick r:id="rId3"/>
              </a:rPr>
              <a:t>i</a:t>
            </a:r>
            <a:r>
              <a:rPr dirty="0" sz="3300" u="heavy">
                <a:solidFill>
                  <a:srgbClr val="0000FF"/>
                </a:solidFill>
                <a:latin typeface="Tahoma"/>
                <a:cs typeface="Tahoma"/>
                <a:hlinkClick r:id="rId3"/>
              </a:rPr>
              <a:t>s</a:t>
            </a:r>
            <a:r>
              <a:rPr dirty="0" sz="3300" spc="-10" u="heavy">
                <a:solidFill>
                  <a:srgbClr val="0000FF"/>
                </a:solidFill>
                <a:latin typeface="Tahoma"/>
                <a:cs typeface="Tahoma"/>
                <a:hlinkClick r:id="rId3"/>
              </a:rPr>
              <a:t>.</a:t>
            </a:r>
            <a:r>
              <a:rPr dirty="0" sz="3300" u="heavy">
                <a:solidFill>
                  <a:srgbClr val="0000FF"/>
                </a:solidFill>
                <a:latin typeface="Tahoma"/>
                <a:cs typeface="Tahoma"/>
                <a:hlinkClick r:id="rId3"/>
              </a:rPr>
              <a:t>se</a:t>
            </a:r>
            <a:r>
              <a:rPr dirty="0" sz="33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3300" spc="-25" u="heavy">
                <a:solidFill>
                  <a:srgbClr val="0000FF"/>
                </a:solidFill>
                <a:latin typeface="Tahoma"/>
                <a:cs typeface="Tahoma"/>
                <a:hlinkClick r:id="rId4"/>
              </a:rPr>
              <a:t>In</a:t>
            </a:r>
            <a:r>
              <a:rPr dirty="0" sz="3300" u="heavy">
                <a:solidFill>
                  <a:srgbClr val="0000FF"/>
                </a:solidFill>
                <a:latin typeface="Tahoma"/>
                <a:cs typeface="Tahoma"/>
                <a:hlinkClick r:id="rId4"/>
              </a:rPr>
              <a:t>f</a:t>
            </a:r>
            <a:r>
              <a:rPr dirty="0" sz="3300" spc="-25" u="heavy">
                <a:solidFill>
                  <a:srgbClr val="0000FF"/>
                </a:solidFill>
                <a:latin typeface="Tahoma"/>
                <a:cs typeface="Tahoma"/>
                <a:hlinkClick r:id="rId4"/>
              </a:rPr>
              <a:t>o@a</a:t>
            </a:r>
            <a:r>
              <a:rPr dirty="0" sz="3300" spc="-20" u="heavy">
                <a:solidFill>
                  <a:srgbClr val="0000FF"/>
                </a:solidFill>
                <a:latin typeface="Tahoma"/>
                <a:cs typeface="Tahoma"/>
                <a:hlinkClick r:id="rId4"/>
              </a:rPr>
              <a:t>lk</a:t>
            </a:r>
            <a:r>
              <a:rPr dirty="0" sz="3300" spc="-25" u="heavy">
                <a:solidFill>
                  <a:srgbClr val="0000FF"/>
                </a:solidFill>
                <a:latin typeface="Tahoma"/>
                <a:cs typeface="Tahoma"/>
                <a:hlinkClick r:id="rId4"/>
              </a:rPr>
              <a:t>omp</a:t>
            </a:r>
            <a:r>
              <a:rPr dirty="0" sz="3300" spc="-15" u="heavy">
                <a:solidFill>
                  <a:srgbClr val="0000FF"/>
                </a:solidFill>
                <a:latin typeface="Tahoma"/>
                <a:cs typeface="Tahoma"/>
                <a:hlinkClick r:id="rId4"/>
              </a:rPr>
              <a:t>i</a:t>
            </a:r>
            <a:r>
              <a:rPr dirty="0" sz="3300" u="heavy">
                <a:solidFill>
                  <a:srgbClr val="0000FF"/>
                </a:solidFill>
                <a:latin typeface="Tahoma"/>
                <a:cs typeface="Tahoma"/>
                <a:hlinkClick r:id="rId4"/>
              </a:rPr>
              <a:t>s</a:t>
            </a:r>
            <a:r>
              <a:rPr dirty="0" sz="3300" spc="-10" u="heavy">
                <a:solidFill>
                  <a:srgbClr val="0000FF"/>
                </a:solidFill>
                <a:latin typeface="Tahoma"/>
                <a:cs typeface="Tahoma"/>
                <a:hlinkClick r:id="rId4"/>
              </a:rPr>
              <a:t>.</a:t>
            </a:r>
            <a:r>
              <a:rPr dirty="0" sz="3300" u="heavy">
                <a:solidFill>
                  <a:srgbClr val="0000FF"/>
                </a:solidFill>
                <a:latin typeface="Tahoma"/>
                <a:cs typeface="Tahoma"/>
                <a:hlinkClick r:id="rId4"/>
              </a:rPr>
              <a:t>c</a:t>
            </a:r>
            <a:r>
              <a:rPr dirty="0" sz="3300" spc="-25" u="heavy">
                <a:solidFill>
                  <a:srgbClr val="0000FF"/>
                </a:solidFill>
                <a:latin typeface="Tahoma"/>
                <a:cs typeface="Tahoma"/>
                <a:hlinkClick r:id="rId4"/>
              </a:rPr>
              <a:t>om</a:t>
            </a:r>
            <a:endParaRPr sz="3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895"/>
              </a:spcBef>
              <a:tabLst>
                <a:tab pos="535940" algn="l"/>
              </a:tabLst>
            </a:pPr>
            <a:r>
              <a:rPr dirty="0" sz="2450">
                <a:solidFill>
                  <a:srgbClr val="0000FF"/>
                </a:solidFill>
                <a:latin typeface="Segoe UI Symbol"/>
                <a:cs typeface="Segoe UI Symbol"/>
              </a:rPr>
              <a:t>➤	</a:t>
            </a:r>
            <a:r>
              <a:rPr dirty="0" sz="3300" spc="-20">
                <a:solidFill>
                  <a:srgbClr val="0000FF"/>
                </a:solidFill>
                <a:latin typeface="Tahoma"/>
                <a:cs typeface="Tahoma"/>
              </a:rPr>
              <a:t>A</a:t>
            </a:r>
            <a:r>
              <a:rPr dirty="0" sz="3300" spc="-20">
                <a:solidFill>
                  <a:srgbClr val="0000FF"/>
                </a:solidFill>
                <a:latin typeface="Tahoma"/>
                <a:cs typeface="Tahoma"/>
              </a:rPr>
              <a:t>lk</a:t>
            </a:r>
            <a:r>
              <a:rPr dirty="0" sz="3300" spc="-25">
                <a:solidFill>
                  <a:srgbClr val="0000FF"/>
                </a:solidFill>
                <a:latin typeface="Tahoma"/>
                <a:cs typeface="Tahoma"/>
              </a:rPr>
              <a:t>omp</a:t>
            </a:r>
            <a:r>
              <a:rPr dirty="0" sz="3300" spc="-15">
                <a:solidFill>
                  <a:srgbClr val="0000FF"/>
                </a:solidFill>
                <a:latin typeface="Tahoma"/>
                <a:cs typeface="Tahoma"/>
              </a:rPr>
              <a:t>i</a:t>
            </a:r>
            <a:r>
              <a:rPr dirty="0" sz="3300">
                <a:solidFill>
                  <a:srgbClr val="0000FF"/>
                </a:solidFill>
                <a:latin typeface="Tahoma"/>
                <a:cs typeface="Tahoma"/>
              </a:rPr>
              <a:t>s</a:t>
            </a:r>
            <a:r>
              <a:rPr dirty="0" sz="3300" spc="-10">
                <a:solidFill>
                  <a:srgbClr val="0000FF"/>
                </a:solidFill>
                <a:latin typeface="Tahoma"/>
                <a:cs typeface="Tahoma"/>
              </a:rPr>
              <a:t>.</a:t>
            </a:r>
            <a:r>
              <a:rPr dirty="0" sz="3300">
                <a:solidFill>
                  <a:srgbClr val="0000FF"/>
                </a:solidFill>
                <a:latin typeface="Tahoma"/>
                <a:cs typeface="Tahoma"/>
              </a:rPr>
              <a:t>se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11819" y="1387277"/>
            <a:ext cx="6721596" cy="6628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70923" y="9140584"/>
            <a:ext cx="6982447" cy="7967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979597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149421" y="3502443"/>
            <a:ext cx="7979409" cy="3822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1270">
              <a:lnSpc>
                <a:spcPct val="95200"/>
              </a:lnSpc>
              <a:tabLst>
                <a:tab pos="4182745" algn="l"/>
              </a:tabLst>
            </a:pPr>
            <a:r>
              <a:rPr dirty="0" sz="3800" spc="-35" i="1">
                <a:solidFill>
                  <a:srgbClr val="5C5C5C"/>
                </a:solidFill>
                <a:latin typeface="Calibri"/>
                <a:cs typeface="Calibri"/>
              </a:rPr>
              <a:t>Al</a:t>
            </a:r>
            <a:r>
              <a:rPr dirty="0" sz="3800" spc="95" i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800" spc="135" i="1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800" spc="-75" i="1">
                <a:solidFill>
                  <a:srgbClr val="5C5C5C"/>
                </a:solidFill>
                <a:latin typeface="Calibri"/>
                <a:cs typeface="Calibri"/>
              </a:rPr>
              <a:t>om</a:t>
            </a:r>
            <a:r>
              <a:rPr dirty="0" sz="3800" i="1">
                <a:solidFill>
                  <a:srgbClr val="5C5C5C"/>
                </a:solidFill>
                <a:latin typeface="Calibri"/>
                <a:cs typeface="Calibri"/>
              </a:rPr>
              <a:t>pis</a:t>
            </a:r>
            <a:r>
              <a:rPr dirty="0" sz="3800" spc="95" i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800" spc="-20" i="1">
                <a:solidFill>
                  <a:srgbClr val="5C5C5C"/>
                </a:solidFill>
                <a:latin typeface="Calibri"/>
                <a:cs typeface="Calibri"/>
              </a:rPr>
              <a:t>bidr</a:t>
            </a:r>
            <a:r>
              <a:rPr dirty="0" sz="3800" spc="-260" i="1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800" spc="-55" i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800" spc="100" i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800" spc="-20" i="1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800" spc="-55" i="1">
                <a:solidFill>
                  <a:srgbClr val="5C5C5C"/>
                </a:solidFill>
                <a:latin typeface="Calibri"/>
                <a:cs typeface="Calibri"/>
              </a:rPr>
              <a:t>ill</a:t>
            </a:r>
            <a:r>
              <a:rPr dirty="0" sz="3800" spc="95" i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800" spc="-260" i="1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800" spc="-20" i="1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800" spc="-15" i="1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800" spc="95" i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800" spc="10" i="1">
                <a:solidFill>
                  <a:srgbClr val="5C5C5C"/>
                </a:solidFill>
                <a:latin typeface="Calibri"/>
                <a:cs typeface="Calibri"/>
              </a:rPr>
              <a:t>f</a:t>
            </a:r>
            <a:r>
              <a:rPr dirty="0" sz="3800" spc="30" i="1">
                <a:solidFill>
                  <a:srgbClr val="5C5C5C"/>
                </a:solidFill>
                <a:latin typeface="Calibri"/>
                <a:cs typeface="Calibri"/>
              </a:rPr>
              <a:t>y</a:t>
            </a:r>
            <a:r>
              <a:rPr dirty="0" sz="3800" spc="-125" i="1">
                <a:solidFill>
                  <a:srgbClr val="5C5C5C"/>
                </a:solidFill>
                <a:latin typeface="Calibri"/>
                <a:cs typeface="Calibri"/>
              </a:rPr>
              <a:t>lla</a:t>
            </a:r>
            <a:r>
              <a:rPr dirty="0" sz="3800" spc="-90" i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800" spc="-55" i="1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800" spc="-20" i="1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800" spc="10" i="1">
                <a:solidFill>
                  <a:srgbClr val="5C5C5C"/>
                </a:solidFill>
                <a:latin typeface="Calibri"/>
                <a:cs typeface="Calibri"/>
              </a:rPr>
              <a:t>f</a:t>
            </a:r>
            <a:r>
              <a:rPr dirty="0" sz="3800" spc="-20" i="1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800" spc="-90" i="1">
                <a:solidFill>
                  <a:srgbClr val="5C5C5C"/>
                </a:solidFill>
                <a:latin typeface="Calibri"/>
                <a:cs typeface="Calibri"/>
              </a:rPr>
              <a:t>rm</a:t>
            </a:r>
            <a:r>
              <a:rPr dirty="0" sz="3800" spc="-260" i="1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800" spc="-20" i="1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800" spc="-55" i="1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800" spc="-20" i="1">
                <a:solidFill>
                  <a:srgbClr val="5C5C5C"/>
                </a:solidFill>
                <a:latin typeface="Calibri"/>
                <a:cs typeface="Calibri"/>
              </a:rPr>
              <a:t>on</a:t>
            </a:r>
            <a:r>
              <a:rPr dirty="0" sz="3800" spc="5" i="1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800" spc="-145" i="1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800" spc="-260" i="1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800" spc="15" i="1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800" spc="-20" i="1">
                <a:solidFill>
                  <a:srgbClr val="5C5C5C"/>
                </a:solidFill>
                <a:latin typeface="Calibri"/>
                <a:cs typeface="Calibri"/>
              </a:rPr>
              <a:t>et</a:t>
            </a:r>
            <a:r>
              <a:rPr dirty="0" sz="3800" spc="95" i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800" spc="-125" i="1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800" spc="-30" i="1">
                <a:solidFill>
                  <a:srgbClr val="5C5C5C"/>
                </a:solidFill>
                <a:latin typeface="Calibri"/>
                <a:cs typeface="Calibri"/>
              </a:rPr>
              <a:t>el</a:t>
            </a:r>
            <a:r>
              <a:rPr dirty="0" sz="3800" spc="-55" i="1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800" spc="-260" i="1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800" spc="-20" i="1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800" spc="100" i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800" spc="-260" i="1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800" spc="-55" i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800" spc="-260" i="1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800" spc="15" i="1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800" spc="-55" i="1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800" spc="5" i="1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800" spc="-5" i="1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800" spc="-20" i="1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800" spc="-260" i="1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800" spc="-55" i="1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800" spc="-260" i="1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800" spc="-20" i="1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800" spc="15" i="1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800" spc="-20" i="1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800" spc="-10" i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800" spc="5" i="1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800" spc="75" i="1">
                <a:solidFill>
                  <a:srgbClr val="5C5C5C"/>
                </a:solidFill>
                <a:latin typeface="Calibri"/>
                <a:cs typeface="Calibri"/>
              </a:rPr>
              <a:t>v</a:t>
            </a:r>
            <a:r>
              <a:rPr dirty="0" sz="3800" spc="-20" i="1">
                <a:solidFill>
                  <a:srgbClr val="5C5C5C"/>
                </a:solidFill>
                <a:latin typeface="Calibri"/>
                <a:cs typeface="Calibri"/>
              </a:rPr>
              <a:t>en</a:t>
            </a:r>
            <a:r>
              <a:rPr dirty="0" sz="3800" spc="5" i="1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800" spc="-5" i="1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800" spc="-260" i="1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800" spc="-55" i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800" spc="100" i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800" spc="-20" i="1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800" spc="40" i="1">
                <a:solidFill>
                  <a:srgbClr val="5C5C5C"/>
                </a:solidFill>
                <a:latin typeface="Calibri"/>
                <a:cs typeface="Calibri"/>
              </a:rPr>
              <a:t>c</a:t>
            </a:r>
            <a:r>
              <a:rPr dirty="0" sz="3800" spc="-20" i="1">
                <a:solidFill>
                  <a:srgbClr val="5C5C5C"/>
                </a:solidFill>
                <a:latin typeface="Calibri"/>
                <a:cs typeface="Calibri"/>
              </a:rPr>
              <a:t>h</a:t>
            </a:r>
            <a:r>
              <a:rPr dirty="0" sz="3800" spc="100" i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800" spc="15" i="1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800" spc="-20" i="1">
                <a:solidFill>
                  <a:srgbClr val="5C5C5C"/>
                </a:solidFill>
                <a:latin typeface="Calibri"/>
                <a:cs typeface="Calibri"/>
              </a:rPr>
              <a:t>et</a:t>
            </a:r>
            <a:r>
              <a:rPr dirty="0" sz="3800" spc="95" i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800" spc="5" i="1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800" spc="75" i="1">
                <a:solidFill>
                  <a:srgbClr val="5C5C5C"/>
                </a:solidFill>
                <a:latin typeface="Calibri"/>
                <a:cs typeface="Calibri"/>
              </a:rPr>
              <a:t>v</a:t>
            </a:r>
            <a:r>
              <a:rPr dirty="0" sz="3800" spc="-20" i="1">
                <a:solidFill>
                  <a:srgbClr val="5C5C5C"/>
                </a:solidFill>
                <a:latin typeface="Calibri"/>
                <a:cs typeface="Calibri"/>
              </a:rPr>
              <a:t>en</a:t>
            </a:r>
            <a:r>
              <a:rPr dirty="0" sz="3800" spc="5" i="1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800" spc="-5" i="1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800" spc="-254" i="1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800" spc="95" i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800" spc="5" i="1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800" spc="-260" i="1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800" spc="-125" i="1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800" spc="-20" i="1">
                <a:solidFill>
                  <a:srgbClr val="5C5C5C"/>
                </a:solidFill>
                <a:latin typeface="Calibri"/>
                <a:cs typeface="Calibri"/>
              </a:rPr>
              <a:t>h</a:t>
            </a:r>
            <a:r>
              <a:rPr dirty="0" sz="3800" spc="860" i="1">
                <a:solidFill>
                  <a:srgbClr val="5C5C5C"/>
                </a:solidFill>
                <a:latin typeface="Calibri"/>
                <a:cs typeface="Calibri"/>
              </a:rPr>
              <a:t>'</a:t>
            </a:r>
            <a:r>
              <a:rPr dirty="0" sz="3800" spc="-55" i="1">
                <a:solidFill>
                  <a:srgbClr val="5C5C5C"/>
                </a:solidFill>
                <a:latin typeface="Calibri"/>
                <a:cs typeface="Calibri"/>
              </a:rPr>
              <a:t>ll</a:t>
            </a:r>
            <a:r>
              <a:rPr dirty="0" sz="3800" spc="-20" i="1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800" spc="-20" i="1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800" spc="-135" i="1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800" spc="100" i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800" spc="-20" i="1">
                <a:solidFill>
                  <a:srgbClr val="5C5C5C"/>
                </a:solidFill>
                <a:latin typeface="Calibri"/>
                <a:cs typeface="Calibri"/>
              </a:rPr>
              <a:t>(o</a:t>
            </a:r>
            <a:r>
              <a:rPr dirty="0" sz="3800" spc="40" i="1">
                <a:solidFill>
                  <a:srgbClr val="5C5C5C"/>
                </a:solidFill>
                <a:latin typeface="Calibri"/>
                <a:cs typeface="Calibri"/>
              </a:rPr>
              <a:t>c</a:t>
            </a:r>
            <a:r>
              <a:rPr dirty="0" sz="3800" spc="-20" i="1">
                <a:solidFill>
                  <a:srgbClr val="5C5C5C"/>
                </a:solidFill>
                <a:latin typeface="Calibri"/>
                <a:cs typeface="Calibri"/>
              </a:rPr>
              <a:t>h</a:t>
            </a:r>
            <a:r>
              <a:rPr dirty="0" sz="3800" spc="-10" i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800" spc="75" i="1">
                <a:solidFill>
                  <a:srgbClr val="5C5C5C"/>
                </a:solidFill>
                <a:latin typeface="Calibri"/>
                <a:cs typeface="Calibri"/>
              </a:rPr>
              <a:t>v</a:t>
            </a:r>
            <a:r>
              <a:rPr dirty="0" sz="3800" spc="-55" i="1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800" spc="100" i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800" spc="-20" i="1">
                <a:solidFill>
                  <a:srgbClr val="5C5C5C"/>
                </a:solidFill>
                <a:latin typeface="Calibri"/>
                <a:cs typeface="Calibri"/>
              </a:rPr>
              <a:t>h</a:t>
            </a:r>
            <a:r>
              <a:rPr dirty="0" sz="3800" spc="-260" i="1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800" spc="-55" i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800" spc="100" i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800" spc="15" i="1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800" spc="35" i="1">
                <a:solidFill>
                  <a:srgbClr val="5C5C5C"/>
                </a:solidFill>
                <a:latin typeface="Calibri"/>
                <a:cs typeface="Calibri"/>
              </a:rPr>
              <a:t>*</a:t>
            </a:r>
            <a:r>
              <a:rPr dirty="0" sz="3800" spc="-55" i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800" spc="-95" i="1">
                <a:solidFill>
                  <a:srgbClr val="5C5C5C"/>
                </a:solidFill>
                <a:latin typeface="Calibri"/>
                <a:cs typeface="Calibri"/>
              </a:rPr>
              <a:t>j</a:t>
            </a:r>
            <a:r>
              <a:rPr dirty="0" sz="3800" spc="-260" i="1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800" spc="-15" i="1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800" spc="95" i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800" spc="-20" i="1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800" spc="-40" i="1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800" spc="100" i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800" spc="-125" i="1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800" i="1">
                <a:solidFill>
                  <a:srgbClr val="5C5C5C"/>
                </a:solidFill>
                <a:latin typeface="Calibri"/>
                <a:cs typeface="Calibri"/>
              </a:rPr>
              <a:t>ed	</a:t>
            </a:r>
            <a:r>
              <a:rPr dirty="0" sz="3800" spc="10" i="1">
                <a:solidFill>
                  <a:srgbClr val="5C5C5C"/>
                </a:solidFill>
                <a:latin typeface="Calibri"/>
                <a:cs typeface="Calibri"/>
              </a:rPr>
              <a:t>f</a:t>
            </a:r>
            <a:r>
              <a:rPr dirty="0" sz="3800" spc="-55" i="1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800" spc="-35" i="1">
                <a:solidFill>
                  <a:srgbClr val="5C5C5C"/>
                </a:solidFill>
                <a:latin typeface="Calibri"/>
                <a:cs typeface="Calibri"/>
              </a:rPr>
              <a:t>er</a:t>
            </a:r>
            <a:r>
              <a:rPr dirty="0" sz="3800" spc="-254" i="1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800" spc="95" i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800" spc="5" i="1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800" spc="15" i="1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800" spc="-55" i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800" spc="545" i="1">
                <a:solidFill>
                  <a:srgbClr val="5C5C5C"/>
                </a:solidFill>
                <a:latin typeface="Calibri"/>
                <a:cs typeface="Calibri"/>
              </a:rPr>
              <a:t>(</a:t>
            </a:r>
            <a:r>
              <a:rPr dirty="0" sz="3800" i="1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800" spc="95" i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800" spc="5" i="1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800" spc="-20" i="1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800" spc="-125" i="1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800" spc="-35" i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800" spc="-20" i="1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800" spc="-55" i="1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800" spc="-145" i="1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800" spc="-55" i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800" spc="-55" i="1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800" spc="-20" i="1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800" spc="-95" i="1">
                <a:solidFill>
                  <a:srgbClr val="5C5C5C"/>
                </a:solidFill>
                <a:latin typeface="Calibri"/>
                <a:cs typeface="Calibri"/>
              </a:rPr>
              <a:t>j</a:t>
            </a:r>
            <a:r>
              <a:rPr dirty="0" sz="3800" spc="-260" i="1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800" spc="-15" i="1">
                <a:solidFill>
                  <a:srgbClr val="5C5C5C"/>
                </a:solidFill>
                <a:latin typeface="Calibri"/>
                <a:cs typeface="Calibri"/>
              </a:rPr>
              <a:t>)</a:t>
            </a:r>
            <a:r>
              <a:rPr dirty="0" sz="3800" spc="100" i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800" spc="-145" i="1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800" spc="-20" i="1">
                <a:solidFill>
                  <a:srgbClr val="5C5C5C"/>
                </a:solidFill>
                <a:latin typeface="Calibri"/>
                <a:cs typeface="Calibri"/>
              </a:rPr>
              <a:t>eno</a:t>
            </a:r>
            <a:r>
              <a:rPr dirty="0" sz="3800" spc="-125" i="1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800" spc="100" i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800" spc="-260" i="1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800" spc="-20" i="1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800" spc="-15" i="1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800" spc="95" i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800" spc="15" i="1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800" spc="-55" i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800" spc="-20" i="1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800" spc="15" i="1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800" spc="-40" i="1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800" spc="40" i="1">
                <a:solidFill>
                  <a:srgbClr val="5C5C5C"/>
                </a:solidFill>
                <a:latin typeface="Calibri"/>
                <a:cs typeface="Calibri"/>
              </a:rPr>
              <a:t>c</a:t>
            </a:r>
            <a:r>
              <a:rPr dirty="0" sz="3800" spc="-35" i="1">
                <a:solidFill>
                  <a:srgbClr val="5C5C5C"/>
                </a:solidFill>
                <a:latin typeface="Calibri"/>
                <a:cs typeface="Calibri"/>
              </a:rPr>
              <a:t>er</a:t>
            </a:r>
            <a:r>
              <a:rPr dirty="0" sz="3800" spc="-254" i="1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800" spc="95" i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800" spc="-20" i="1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800" spc="-55" i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800" spc="-20" i="1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800" spc="75" i="1">
                <a:solidFill>
                  <a:srgbClr val="5C5C5C"/>
                </a:solidFill>
                <a:latin typeface="Calibri"/>
                <a:cs typeface="Calibri"/>
              </a:rPr>
              <a:t>v</a:t>
            </a:r>
            <a:r>
              <a:rPr dirty="0" sz="3800" spc="860" i="1">
                <a:solidFill>
                  <a:srgbClr val="5C5C5C"/>
                </a:solidFill>
                <a:latin typeface="Calibri"/>
                <a:cs typeface="Calibri"/>
              </a:rPr>
              <a:t>'</a:t>
            </a:r>
            <a:r>
              <a:rPr dirty="0" sz="3800" spc="-55" i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800" spc="15" i="1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800" spc="-55" i="1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800" spc="-145" i="1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800" spc="-15" i="1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800" spc="-10" i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800" spc="-55" i="1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800" spc="-20" i="1">
                <a:solidFill>
                  <a:srgbClr val="5C5C5C"/>
                </a:solidFill>
                <a:latin typeface="Calibri"/>
                <a:cs typeface="Calibri"/>
              </a:rPr>
              <a:t>nneh</a:t>
            </a:r>
            <a:r>
              <a:rPr dirty="0" sz="3800" spc="545" i="1">
                <a:solidFill>
                  <a:srgbClr val="5C5C5C"/>
                </a:solidFill>
                <a:latin typeface="Calibri"/>
                <a:cs typeface="Calibri"/>
              </a:rPr>
              <a:t>(</a:t>
            </a:r>
            <a:r>
              <a:rPr dirty="0" sz="3800" spc="-55" i="1">
                <a:solidFill>
                  <a:srgbClr val="5C5C5C"/>
                </a:solidFill>
                <a:latin typeface="Calibri"/>
                <a:cs typeface="Calibri"/>
              </a:rPr>
              <a:t>ll</a:t>
            </a:r>
            <a:r>
              <a:rPr dirty="0" sz="3800" spc="100" i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800" spc="75" i="1">
                <a:solidFill>
                  <a:srgbClr val="5C5C5C"/>
                </a:solidFill>
                <a:latin typeface="Calibri"/>
                <a:cs typeface="Calibri"/>
              </a:rPr>
              <a:t>v</a:t>
            </a:r>
            <a:r>
              <a:rPr dirty="0" sz="3800" spc="-55" i="1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800" spc="-254" i="1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800" spc="95" i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800" spc="-20" i="1">
                <a:solidFill>
                  <a:srgbClr val="5C5C5C"/>
                </a:solidFill>
                <a:latin typeface="Calibri"/>
                <a:cs typeface="Calibri"/>
              </a:rPr>
              <a:t>en</a:t>
            </a:r>
            <a:r>
              <a:rPr dirty="0" sz="3800" spc="100" i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800" spc="-20" i="1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800" spc="15" i="1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800" spc="-35" i="1">
                <a:solidFill>
                  <a:srgbClr val="5C5C5C"/>
                </a:solidFill>
                <a:latin typeface="Calibri"/>
                <a:cs typeface="Calibri"/>
              </a:rPr>
              <a:t>er</a:t>
            </a:r>
            <a:r>
              <a:rPr dirty="0" sz="3800" spc="-20" i="1">
                <a:solidFill>
                  <a:srgbClr val="5C5C5C"/>
                </a:solidFill>
                <a:latin typeface="Calibri"/>
                <a:cs typeface="Calibri"/>
              </a:rPr>
              <a:t>oen</a:t>
            </a:r>
            <a:r>
              <a:rPr dirty="0" sz="3800" spc="15" i="1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800" spc="-20" i="1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800" spc="95" i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800" spc="-55" i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800" i="1">
                <a:solidFill>
                  <a:srgbClr val="5C5C5C"/>
                </a:solidFill>
                <a:latin typeface="Calibri"/>
                <a:cs typeface="Calibri"/>
              </a:rPr>
              <a:t>ed</a:t>
            </a:r>
            <a:r>
              <a:rPr dirty="0" sz="3800" spc="-260" i="1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800" spc="-5" i="1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800" spc="-20" i="1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800" spc="-55" i="1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800" spc="-20" i="1">
                <a:solidFill>
                  <a:srgbClr val="5C5C5C"/>
                </a:solidFill>
                <a:latin typeface="Calibri"/>
                <a:cs typeface="Calibri"/>
              </a:rPr>
              <a:t>on</a:t>
            </a:r>
            <a:r>
              <a:rPr dirty="0" sz="3800" spc="100" i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800" spc="-20" i="1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800" spc="40" i="1">
                <a:solidFill>
                  <a:srgbClr val="5C5C5C"/>
                </a:solidFill>
                <a:latin typeface="Calibri"/>
                <a:cs typeface="Calibri"/>
              </a:rPr>
              <a:t>c</a:t>
            </a:r>
            <a:r>
              <a:rPr dirty="0" sz="3800" spc="-20" i="1">
                <a:solidFill>
                  <a:srgbClr val="5C5C5C"/>
                </a:solidFill>
                <a:latin typeface="Calibri"/>
                <a:cs typeface="Calibri"/>
              </a:rPr>
              <a:t>h</a:t>
            </a:r>
            <a:r>
              <a:rPr dirty="0" sz="3800" spc="-10" i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800" spc="-125" i="1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800" i="1">
                <a:solidFill>
                  <a:srgbClr val="5C5C5C"/>
                </a:solidFill>
                <a:latin typeface="Calibri"/>
                <a:cs typeface="Calibri"/>
              </a:rPr>
              <a:t>ed</a:t>
            </a:r>
            <a:r>
              <a:rPr dirty="0" sz="3800" spc="100" i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800" spc="-20" i="1">
                <a:solidFill>
                  <a:srgbClr val="5C5C5C"/>
                </a:solidFill>
                <a:latin typeface="Calibri"/>
                <a:cs typeface="Calibri"/>
              </a:rPr>
              <a:t>h</a:t>
            </a:r>
            <a:r>
              <a:rPr dirty="0" sz="3800" spc="-95" i="1">
                <a:solidFill>
                  <a:srgbClr val="5C5C5C"/>
                </a:solidFill>
                <a:latin typeface="Calibri"/>
                <a:cs typeface="Calibri"/>
              </a:rPr>
              <a:t>j</a:t>
            </a:r>
            <a:r>
              <a:rPr dirty="0" sz="3800" spc="860" i="1">
                <a:solidFill>
                  <a:srgbClr val="5C5C5C"/>
                </a:solidFill>
                <a:latin typeface="Calibri"/>
                <a:cs typeface="Calibri"/>
              </a:rPr>
              <a:t>'</a:t>
            </a:r>
            <a:r>
              <a:rPr dirty="0" sz="3800" spc="-55" i="1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800" spc="15" i="1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800" spc="100" i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800" spc="-260" i="1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800" spc="80" i="1">
                <a:solidFill>
                  <a:srgbClr val="5C5C5C"/>
                </a:solidFill>
                <a:latin typeface="Calibri"/>
                <a:cs typeface="Calibri"/>
              </a:rPr>
              <a:t>v</a:t>
            </a:r>
            <a:r>
              <a:rPr dirty="0" sz="3800" spc="95" i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800" spc="5" i="1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800" spc="-20" i="1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800" spc="-55" i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800" spc="-260" i="1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800" spc="-20" i="1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800" spc="-75" i="1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800" spc="-85" i="1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800" spc="-55" i="1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800" spc="5" i="1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800" spc="-5" i="1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800" spc="-254" i="1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800" spc="95" i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800" spc="5" i="1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800" spc="-260" i="1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800" spc="-125" i="1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800" spc="-260" i="1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800" spc="-55" i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800" spc="15" i="1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800" spc="-20" i="1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800" spc="-20" i="1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800" spc="-20" i="1">
                <a:solidFill>
                  <a:srgbClr val="5C5C5C"/>
                </a:solidFill>
                <a:latin typeface="Calibri"/>
                <a:cs typeface="Calibri"/>
              </a:rPr>
              <a:t>en</a:t>
            </a:r>
            <a:r>
              <a:rPr dirty="0" sz="3800" spc="-145" i="1">
                <a:solidFill>
                  <a:srgbClr val="5C5C5C"/>
                </a:solidFill>
                <a:latin typeface="Calibri"/>
                <a:cs typeface="Calibri"/>
              </a:rPr>
              <a:t>.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11819" y="1387277"/>
            <a:ext cx="6721596" cy="6628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70923" y="9140584"/>
            <a:ext cx="6982447" cy="7967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979597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874014" y="1832406"/>
            <a:ext cx="8408670" cy="0"/>
          </a:xfrm>
          <a:custGeom>
            <a:avLst/>
            <a:gdLst/>
            <a:ahLst/>
            <a:cxnLst/>
            <a:rect l="l" t="t" r="r" b="b"/>
            <a:pathLst>
              <a:path w="8408669" h="0">
                <a:moveTo>
                  <a:pt x="0" y="0"/>
                </a:moveTo>
                <a:lnTo>
                  <a:pt x="8408121" y="0"/>
                </a:lnTo>
              </a:path>
            </a:pathLst>
          </a:custGeom>
          <a:ln w="32687">
            <a:solidFill>
              <a:srgbClr val="747676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918904" y="961092"/>
            <a:ext cx="4512945" cy="654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950" spc="30" b="1">
                <a:solidFill>
                  <a:srgbClr val="B44C34"/>
                </a:solidFill>
                <a:latin typeface="Trebuchet MS"/>
                <a:cs typeface="Trebuchet MS"/>
              </a:rPr>
              <a:t>O</a:t>
            </a:r>
            <a:r>
              <a:rPr dirty="0" sz="4950" spc="475" b="1">
                <a:solidFill>
                  <a:srgbClr val="B44C34"/>
                </a:solidFill>
                <a:latin typeface="Trebuchet MS"/>
                <a:cs typeface="Trebuchet MS"/>
              </a:rPr>
              <a:t>M</a:t>
            </a:r>
            <a:r>
              <a:rPr dirty="0" sz="4950" spc="-190" b="1">
                <a:solidFill>
                  <a:srgbClr val="B44C34"/>
                </a:solidFill>
                <a:latin typeface="Trebuchet MS"/>
                <a:cs typeface="Trebuchet MS"/>
              </a:rPr>
              <a:t> </a:t>
            </a:r>
            <a:r>
              <a:rPr dirty="0" sz="4950" spc="-30" b="1">
                <a:solidFill>
                  <a:srgbClr val="B44C34"/>
                </a:solidFill>
                <a:latin typeface="Trebuchet MS"/>
                <a:cs typeface="Trebuchet MS"/>
              </a:rPr>
              <a:t>AL</a:t>
            </a:r>
            <a:r>
              <a:rPr dirty="0" sz="4950" spc="-195" b="1">
                <a:solidFill>
                  <a:srgbClr val="B44C34"/>
                </a:solidFill>
                <a:latin typeface="Trebuchet MS"/>
                <a:cs typeface="Trebuchet MS"/>
              </a:rPr>
              <a:t> </a:t>
            </a:r>
            <a:r>
              <a:rPr dirty="0" sz="4950" spc="25" b="1">
                <a:solidFill>
                  <a:srgbClr val="B44C34"/>
                </a:solidFill>
                <a:latin typeface="Trebuchet MS"/>
                <a:cs typeface="Trebuchet MS"/>
              </a:rPr>
              <a:t>K</a:t>
            </a:r>
            <a:r>
              <a:rPr dirty="0" sz="4950" spc="30" b="1">
                <a:solidFill>
                  <a:srgbClr val="B44C34"/>
                </a:solidFill>
                <a:latin typeface="Trebuchet MS"/>
                <a:cs typeface="Trebuchet MS"/>
              </a:rPr>
              <a:t>O</a:t>
            </a:r>
            <a:r>
              <a:rPr dirty="0" sz="4950" spc="480" b="1">
                <a:solidFill>
                  <a:srgbClr val="B44C34"/>
                </a:solidFill>
                <a:latin typeface="Trebuchet MS"/>
                <a:cs typeface="Trebuchet MS"/>
              </a:rPr>
              <a:t>M</a:t>
            </a:r>
            <a:r>
              <a:rPr dirty="0" sz="4950" spc="60" b="1">
                <a:solidFill>
                  <a:srgbClr val="B44C34"/>
                </a:solidFill>
                <a:latin typeface="Trebuchet MS"/>
                <a:cs typeface="Trebuchet MS"/>
              </a:rPr>
              <a:t>PIS</a:t>
            </a:r>
            <a:r>
              <a:rPr dirty="0" sz="4950" spc="-475" b="1">
                <a:solidFill>
                  <a:srgbClr val="B44C34"/>
                </a:solidFill>
                <a:latin typeface="Trebuchet MS"/>
                <a:cs typeface="Trebuchet MS"/>
              </a:rPr>
              <a:t>:</a:t>
            </a:r>
            <a:endParaRPr sz="49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42094" y="2140951"/>
            <a:ext cx="8029575" cy="4392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35940" indent="-523240">
              <a:lnSpc>
                <a:spcPct val="100000"/>
              </a:lnSpc>
              <a:buClr>
                <a:srgbClr val="5C5C5C"/>
              </a:buClr>
              <a:buSzPct val="74242"/>
              <a:buFont typeface="Arial"/>
              <a:buChar char="•"/>
              <a:tabLst>
                <a:tab pos="536575" algn="l"/>
              </a:tabLst>
            </a:pP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Gr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undade</a:t>
            </a:r>
            <a:r>
              <a:rPr dirty="0" sz="3300" spc="-1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00" spc="-1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2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0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1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2</a:t>
            </a:r>
            <a:endParaRPr sz="3300">
              <a:latin typeface="Calibri"/>
              <a:cs typeface="Calibri"/>
            </a:endParaRPr>
          </a:p>
          <a:p>
            <a:pPr marL="535940" marR="397510" indent="-523240">
              <a:lnSpc>
                <a:spcPts val="3540"/>
              </a:lnSpc>
              <a:spcBef>
                <a:spcPts val="2125"/>
              </a:spcBef>
              <a:buClr>
                <a:srgbClr val="5C5C5C"/>
              </a:buClr>
              <a:buSzPct val="74242"/>
              <a:buFont typeface="Arial"/>
              <a:buChar char="•"/>
              <a:tabLst>
                <a:tab pos="536575" algn="l"/>
              </a:tabLst>
            </a:pP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00" spc="-15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00" spc="-1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00" spc="-15">
                <a:solidFill>
                  <a:srgbClr val="5C5C5C"/>
                </a:solidFill>
                <a:latin typeface="Calibri"/>
                <a:cs typeface="Calibri"/>
              </a:rPr>
              <a:t>v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ens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00" spc="-15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00" spc="-1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00" spc="-30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di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ehu</a:t>
            </a:r>
            <a:r>
              <a:rPr dirty="0" sz="3300" spc="-1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00" spc="-1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å</a:t>
            </a:r>
            <a:r>
              <a:rPr dirty="0" sz="3300" spc="-1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00" spc="-1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bi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00" spc="-1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nt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00" spc="-1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00" spc="-15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00" spc="-1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00" spc="-1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bi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00" spc="-15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00" spc="-1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00" spc="-30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di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ehu</a:t>
            </a:r>
            <a:r>
              <a:rPr dirty="0" sz="3300" spc="-1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00" spc="-1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00" spc="-1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00" spc="-15">
                <a:solidFill>
                  <a:srgbClr val="5C5C5C"/>
                </a:solidFill>
                <a:latin typeface="Calibri"/>
                <a:cs typeface="Calibri"/>
              </a:rPr>
              <a:t>v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00" spc="-1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ge</a:t>
            </a:r>
            <a:endParaRPr sz="3300">
              <a:latin typeface="Calibri"/>
              <a:cs typeface="Calibri"/>
            </a:endParaRPr>
          </a:p>
          <a:p>
            <a:pPr marL="535940" marR="5080" indent="-523240">
              <a:lnSpc>
                <a:spcPts val="3540"/>
              </a:lnSpc>
              <a:spcBef>
                <a:spcPts val="2060"/>
              </a:spcBef>
              <a:buClr>
                <a:srgbClr val="5C5C5C"/>
              </a:buClr>
              <a:buSzPct val="74242"/>
              <a:buFont typeface="Arial"/>
              <a:buChar char="•"/>
              <a:tabLst>
                <a:tab pos="536575" algn="l"/>
              </a:tabLst>
            </a:pPr>
            <a:r>
              <a:rPr dirty="0" sz="3300" spc="-1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nnehå</a:t>
            </a: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00" spc="-15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00" spc="-1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be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å</a:t>
            </a:r>
            <a:r>
              <a:rPr dirty="0" sz="3300" spc="-1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0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00" spc="-15">
                <a:solidFill>
                  <a:srgbClr val="5C5C5C"/>
                </a:solidFill>
                <a:latin typeface="Calibri"/>
                <a:cs typeface="Calibri"/>
              </a:rPr>
              <a:t>v</a:t>
            </a:r>
            <a:r>
              <a:rPr dirty="0" sz="330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00" spc="-15">
                <a:solidFill>
                  <a:srgbClr val="5C5C5C"/>
                </a:solidFill>
                <a:latin typeface="Calibri"/>
                <a:cs typeface="Calibri"/>
              </a:rPr>
              <a:t>y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he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00" spc="-1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pp</a:t>
            </a:r>
            <a:r>
              <a:rPr dirty="0" sz="3300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00" spc="-1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00" spc="-1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00">
                <a:solidFill>
                  <a:srgbClr val="5C5C5C"/>
                </a:solidFill>
                <a:latin typeface="Calibri"/>
                <a:cs typeface="Calibri"/>
              </a:rPr>
              <a:t> o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c</a:t>
            </a:r>
            <a:r>
              <a:rPr dirty="0" sz="3300">
                <a:solidFill>
                  <a:srgbClr val="5C5C5C"/>
                </a:solidFill>
                <a:latin typeface="Calibri"/>
                <a:cs typeface="Calibri"/>
              </a:rPr>
              <a:t>h</a:t>
            </a:r>
            <a:r>
              <a:rPr dirty="0" sz="330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00" spc="-30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hä</a:t>
            </a: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in</a:t>
            </a:r>
            <a:r>
              <a:rPr dirty="0" sz="3300">
                <a:solidFill>
                  <a:srgbClr val="5C5C5C"/>
                </a:solidFill>
                <a:latin typeface="Calibri"/>
                <a:cs typeface="Calibri"/>
              </a:rPr>
              <a:t>fo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rm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00">
                <a:solidFill>
                  <a:srgbClr val="5C5C5C"/>
                </a:solidFill>
                <a:latin typeface="Calibri"/>
                <a:cs typeface="Calibri"/>
              </a:rPr>
              <a:t>on</a:t>
            </a:r>
            <a:endParaRPr sz="3300">
              <a:latin typeface="Calibri"/>
              <a:cs typeface="Calibri"/>
            </a:endParaRPr>
          </a:p>
          <a:p>
            <a:pPr algn="just" marL="535940" marR="151765" indent="-523240">
              <a:lnSpc>
                <a:spcPts val="3540"/>
              </a:lnSpc>
              <a:spcBef>
                <a:spcPts val="2155"/>
              </a:spcBef>
              <a:buClr>
                <a:srgbClr val="5C5C5C"/>
              </a:buClr>
              <a:buSzPct val="74242"/>
              <a:buFont typeface="Arial"/>
              <a:buChar char="•"/>
              <a:tabLst>
                <a:tab pos="536575" algn="l"/>
              </a:tabLst>
            </a:pPr>
            <a:r>
              <a:rPr dirty="0" sz="3300" spc="-30">
                <a:solidFill>
                  <a:srgbClr val="5C5C5C"/>
                </a:solidFill>
                <a:latin typeface="Calibri"/>
                <a:cs typeface="Calibri"/>
              </a:rPr>
              <a:t>H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00" spc="-15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00" spc="-1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ni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00" spc="-1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00" spc="-1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00">
                <a:solidFill>
                  <a:srgbClr val="5C5C5C"/>
                </a:solidFill>
                <a:latin typeface="Calibri"/>
                <a:cs typeface="Calibri"/>
              </a:rPr>
              <a:t>ö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00" spc="-15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00" spc="-1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c</a:t>
            </a:r>
            <a:r>
              <a:rPr dirty="0" sz="3300">
                <a:solidFill>
                  <a:srgbClr val="5C5C5C"/>
                </a:solidFill>
                <a:latin typeface="Calibri"/>
                <a:cs typeface="Calibri"/>
              </a:rPr>
              <a:t>h</a:t>
            </a: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 p</a:t>
            </a:r>
            <a:r>
              <a:rPr dirty="0" sz="3300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00" spc="-15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00" spc="-1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bunde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00" spc="-1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00" spc="-1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c</a:t>
            </a:r>
            <a:r>
              <a:rPr dirty="0" sz="3300">
                <a:solidFill>
                  <a:srgbClr val="5C5C5C"/>
                </a:solidFill>
                <a:latin typeface="Calibri"/>
                <a:cs typeface="Calibri"/>
              </a:rPr>
              <a:t>h</a:t>
            </a: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idni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00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00" spc="-10">
                <a:solidFill>
                  <a:srgbClr val="5C5C5C"/>
                </a:solidFill>
                <a:latin typeface="Calibri"/>
                <a:cs typeface="Calibri"/>
              </a:rPr>
              <a:t>f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å</a:t>
            </a:r>
            <a:r>
              <a:rPr dirty="0" sz="3300" spc="-1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0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00" spc="-15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00" spc="-1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00" spc="-10">
                <a:solidFill>
                  <a:srgbClr val="5C5C5C"/>
                </a:solidFill>
                <a:latin typeface="Calibri"/>
                <a:cs typeface="Calibri"/>
              </a:rPr>
              <a:t>f</a:t>
            </a: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nans</a:t>
            </a: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00" spc="-15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00" spc="-1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00">
                <a:solidFill>
                  <a:srgbClr val="5C5C5C"/>
                </a:solidFill>
                <a:latin typeface="Calibri"/>
                <a:cs typeface="Calibri"/>
              </a:rPr>
              <a:t>öd</a:t>
            </a: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00" spc="-15">
                <a:solidFill>
                  <a:srgbClr val="5C5C5C"/>
                </a:solidFill>
                <a:latin typeface="Calibri"/>
                <a:cs typeface="Calibri"/>
              </a:rPr>
              <a:t>fr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å</a:t>
            </a:r>
            <a:r>
              <a:rPr dirty="0" sz="3300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0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00" spc="-15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00" spc="-1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00" spc="-1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00">
                <a:solidFill>
                  <a:srgbClr val="5C5C5C"/>
                </a:solidFill>
                <a:latin typeface="Calibri"/>
                <a:cs typeface="Calibri"/>
              </a:rPr>
              <a:t> o</a:t>
            </a:r>
            <a:r>
              <a:rPr dirty="0" sz="3300" spc="-15">
                <a:solidFill>
                  <a:srgbClr val="5C5C5C"/>
                </a:solidFill>
                <a:latin typeface="Calibri"/>
                <a:cs typeface="Calibri"/>
              </a:rPr>
              <a:t>rg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ni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00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ne</a:t>
            </a:r>
            <a:r>
              <a:rPr dirty="0" sz="3300" spc="-1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11819" y="1387277"/>
            <a:ext cx="6721596" cy="6628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70923" y="9140584"/>
            <a:ext cx="6982447" cy="7967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4054" y="2115328"/>
            <a:ext cx="13282930" cy="784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Hu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v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udsa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lig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mål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upp: A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abis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talande s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ve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ns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c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h ti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ins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nde</a:t>
            </a:r>
            <a:endParaRPr sz="3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~80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0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00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0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pers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 spc="-10">
                <a:solidFill>
                  <a:srgbClr val="5C5C5C"/>
                </a:solidFill>
                <a:latin typeface="Calibri"/>
                <a:cs typeface="Calibri"/>
              </a:rPr>
              <a:t>ne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1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1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veri</a:t>
            </a:r>
            <a:r>
              <a:rPr dirty="0" sz="3350" spc="-10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endParaRPr sz="3350">
              <a:latin typeface="Calibri"/>
              <a:cs typeface="Calibri"/>
            </a:endParaRPr>
          </a:p>
          <a:p>
            <a:pPr marL="535940" indent="-523240">
              <a:lnSpc>
                <a:spcPct val="100000"/>
              </a:lnSpc>
              <a:spcBef>
                <a:spcPts val="124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536575" algn="l"/>
              </a:tabLst>
            </a:pP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y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ä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x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c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-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e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f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e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endParaRPr sz="3350">
              <a:latin typeface="Calibri"/>
              <a:cs typeface="Calibri"/>
            </a:endParaRPr>
          </a:p>
          <a:p>
            <a:pPr marL="535940" indent="-523240">
              <a:lnSpc>
                <a:spcPct val="100000"/>
              </a:lnSpc>
              <a:spcBef>
                <a:spcPts val="134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536575" algn="l"/>
              </a:tabLst>
            </a:pP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d m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å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p 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 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v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on och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c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endParaRPr sz="3350">
              <a:latin typeface="Calibri"/>
              <a:cs typeface="Calibri"/>
            </a:endParaRPr>
          </a:p>
          <a:p>
            <a:pPr marL="535940" indent="-523240">
              <a:lnSpc>
                <a:spcPct val="100000"/>
              </a:lnSpc>
              <a:spcBef>
                <a:spcPts val="126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536575" algn="l"/>
              </a:tabLst>
            </a:pP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Ä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v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n 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c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-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x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om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f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.</a:t>
            </a:r>
            <a:endParaRPr sz="3350">
              <a:latin typeface="Calibri"/>
              <a:cs typeface="Calibri"/>
            </a:endParaRPr>
          </a:p>
          <a:p>
            <a:pPr marL="535940" indent="-523240">
              <a:lnSpc>
                <a:spcPct val="100000"/>
              </a:lnSpc>
              <a:spcBef>
                <a:spcPts val="124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536575" algn="l"/>
              </a:tabLst>
            </a:pP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Olik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a kanal</a:t>
            </a:r>
            <a:r>
              <a:rPr dirty="0" sz="3350" spc="-1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nå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 o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lik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1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åld</a:t>
            </a:r>
            <a:r>
              <a:rPr dirty="0" sz="3350" spc="-10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rsg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ruppe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endParaRPr sz="3350">
              <a:latin typeface="Calibri"/>
              <a:cs typeface="Calibri"/>
            </a:endParaRPr>
          </a:p>
          <a:p>
            <a:pPr marL="535940" indent="-523240">
              <a:lnSpc>
                <a:spcPct val="100000"/>
              </a:lnSpc>
              <a:spcBef>
                <a:spcPts val="134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536575" algn="l"/>
              </a:tabLst>
            </a:pP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Kö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k m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å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gru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p m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d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ö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h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tt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ta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ny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a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endParaRPr sz="3350">
              <a:latin typeface="Calibri"/>
              <a:cs typeface="Calibri"/>
            </a:endParaRPr>
          </a:p>
          <a:p>
            <a:pPr marL="535940" indent="-523240">
              <a:lnSpc>
                <a:spcPct val="100000"/>
              </a:lnSpc>
              <a:spcBef>
                <a:spcPts val="126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536575" algn="l"/>
              </a:tabLst>
            </a:pP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y</a:t>
            </a:r>
            <a:r>
              <a:rPr dirty="0" sz="3350" spc="10">
                <a:solidFill>
                  <a:srgbClr val="5C5C5C"/>
                </a:solidFill>
                <a:latin typeface="Calibri"/>
                <a:cs typeface="Calibri"/>
              </a:rPr>
              <a:t>f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a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ch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h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endParaRPr sz="335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5C5C5C"/>
              </a:buClr>
              <a:buFont typeface="Arial"/>
              <a:buChar char="•"/>
            </a:pPr>
            <a:endParaRPr sz="3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695"/>
              </a:spcBef>
            </a:pP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sult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ad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mål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upp:</a:t>
            </a:r>
            <a:endParaRPr sz="3350">
              <a:latin typeface="Calibri"/>
              <a:cs typeface="Calibri"/>
            </a:endParaRPr>
          </a:p>
          <a:p>
            <a:pPr marL="535940" indent="-523240">
              <a:lnSpc>
                <a:spcPct val="100000"/>
              </a:lnSpc>
              <a:spcBef>
                <a:spcPts val="126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536575" algn="l"/>
              </a:tabLst>
            </a:pP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e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för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1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v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e </a:t>
            </a:r>
            <a:r>
              <a:rPr dirty="0" sz="3350" spc="-10">
                <a:solidFill>
                  <a:srgbClr val="5C5C5C"/>
                </a:solidFill>
                <a:latin typeface="Calibri"/>
                <a:cs typeface="Calibri"/>
              </a:rPr>
              <a:t>(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rop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)</a:t>
            </a:r>
            <a:endParaRPr sz="3350">
              <a:latin typeface="Calibri"/>
              <a:cs typeface="Calibri"/>
            </a:endParaRPr>
          </a:p>
          <a:p>
            <a:pPr marL="535940" indent="-523240">
              <a:lnSpc>
                <a:spcPct val="100000"/>
              </a:lnSpc>
              <a:spcBef>
                <a:spcPts val="126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536575" algn="l"/>
              </a:tabLst>
            </a:pP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St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k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on 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v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ä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n </a:t>
            </a:r>
            <a:r>
              <a:rPr dirty="0" sz="3350" spc="-10">
                <a:solidFill>
                  <a:srgbClr val="5C5C5C"/>
                </a:solidFill>
                <a:latin typeface="Calibri"/>
                <a:cs typeface="Calibri"/>
              </a:rPr>
              <a:t>(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f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ta c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e 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k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)</a:t>
            </a:r>
            <a:endParaRPr sz="33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1859" y="782497"/>
            <a:ext cx="3489960" cy="754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055"/>
              </a:lnSpc>
            </a:pPr>
            <a:r>
              <a:rPr dirty="0" sz="5900" spc="30">
                <a:solidFill>
                  <a:srgbClr val="5C5C5C"/>
                </a:solidFill>
                <a:latin typeface="Rockwell"/>
                <a:cs typeface="Rockwell"/>
              </a:rPr>
              <a:t>Målgr</a:t>
            </a:r>
            <a:r>
              <a:rPr dirty="0" sz="5900" spc="25">
                <a:solidFill>
                  <a:srgbClr val="5C5C5C"/>
                </a:solidFill>
                <a:latin typeface="Rockwell"/>
                <a:cs typeface="Rockwell"/>
              </a:rPr>
              <a:t>u</a:t>
            </a:r>
            <a:r>
              <a:rPr dirty="0" sz="5900" spc="30">
                <a:solidFill>
                  <a:srgbClr val="5C5C5C"/>
                </a:solidFill>
                <a:latin typeface="Rockwell"/>
                <a:cs typeface="Rockwell"/>
              </a:rPr>
              <a:t>pp</a:t>
            </a:r>
            <a:endParaRPr sz="590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74014" y="1832406"/>
            <a:ext cx="8408670" cy="0"/>
          </a:xfrm>
          <a:custGeom>
            <a:avLst/>
            <a:gdLst/>
            <a:ahLst/>
            <a:cxnLst/>
            <a:rect l="l" t="t" r="r" b="b"/>
            <a:pathLst>
              <a:path w="8408669" h="0">
                <a:moveTo>
                  <a:pt x="0" y="0"/>
                </a:moveTo>
                <a:lnTo>
                  <a:pt x="8408121" y="0"/>
                </a:lnTo>
              </a:path>
            </a:pathLst>
          </a:custGeom>
          <a:ln w="32687">
            <a:solidFill>
              <a:srgbClr val="747676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947341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918904" y="961092"/>
            <a:ext cx="2757170" cy="654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950" spc="55" b="1">
                <a:solidFill>
                  <a:srgbClr val="B44C34"/>
                </a:solidFill>
                <a:latin typeface="Trebuchet MS"/>
                <a:cs typeface="Trebuchet MS"/>
              </a:rPr>
              <a:t>K</a:t>
            </a:r>
            <a:r>
              <a:rPr dirty="0" sz="4950" spc="90" b="1">
                <a:solidFill>
                  <a:srgbClr val="B44C34"/>
                </a:solidFill>
                <a:latin typeface="Trebuchet MS"/>
                <a:cs typeface="Trebuchet MS"/>
              </a:rPr>
              <a:t>A</a:t>
            </a:r>
            <a:r>
              <a:rPr dirty="0" sz="4950" spc="90" b="1">
                <a:solidFill>
                  <a:srgbClr val="B44C34"/>
                </a:solidFill>
                <a:latin typeface="Trebuchet MS"/>
                <a:cs typeface="Trebuchet MS"/>
              </a:rPr>
              <a:t>N</a:t>
            </a:r>
            <a:r>
              <a:rPr dirty="0" sz="4950" spc="-30" b="1">
                <a:solidFill>
                  <a:srgbClr val="B44C34"/>
                </a:solidFill>
                <a:latin typeface="Trebuchet MS"/>
                <a:cs typeface="Trebuchet MS"/>
              </a:rPr>
              <a:t>AL</a:t>
            </a:r>
            <a:r>
              <a:rPr dirty="0" sz="4950" spc="5" b="1">
                <a:solidFill>
                  <a:srgbClr val="B44C34"/>
                </a:solidFill>
                <a:latin typeface="Trebuchet MS"/>
                <a:cs typeface="Trebuchet MS"/>
              </a:rPr>
              <a:t>E</a:t>
            </a:r>
            <a:r>
              <a:rPr dirty="0" sz="4950" spc="30" b="1">
                <a:solidFill>
                  <a:srgbClr val="B44C34"/>
                </a:solidFill>
                <a:latin typeface="Trebuchet MS"/>
                <a:cs typeface="Trebuchet MS"/>
              </a:rPr>
              <a:t>R</a:t>
            </a:r>
            <a:endParaRPr sz="49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558145" indent="-523240">
              <a:lnSpc>
                <a:spcPct val="100000"/>
              </a:lnSpc>
              <a:buClr>
                <a:srgbClr val="5C5C5C"/>
              </a:buClr>
              <a:buSzPct val="74242"/>
              <a:buFont typeface="Malgun Gothic"/>
              <a:buChar char="▪"/>
              <a:tabLst>
                <a:tab pos="10559415" algn="l"/>
              </a:tabLst>
            </a:pPr>
            <a:r>
              <a:rPr dirty="0" spc="-25"/>
              <a:t>K</a:t>
            </a:r>
            <a:r>
              <a:rPr dirty="0" spc="-25"/>
              <a:t>ana</a:t>
            </a:r>
            <a:r>
              <a:rPr dirty="0" spc="-5"/>
              <a:t>l</a:t>
            </a:r>
            <a:r>
              <a:rPr dirty="0" spc="-25"/>
              <a:t>e</a:t>
            </a:r>
            <a:r>
              <a:rPr dirty="0" spc="-15"/>
              <a:t>r</a:t>
            </a:r>
            <a:r>
              <a:rPr dirty="0" spc="-25"/>
              <a:t>n</a:t>
            </a:r>
            <a:r>
              <a:rPr dirty="0" spc="-20"/>
              <a:t>a</a:t>
            </a:r>
            <a:r>
              <a:rPr dirty="0" spc="-10"/>
              <a:t> </a:t>
            </a:r>
            <a:r>
              <a:rPr dirty="0" spc="-25"/>
              <a:t>be</a:t>
            </a:r>
            <a:r>
              <a:rPr dirty="0" spc="-20"/>
              <a:t>s</a:t>
            </a:r>
            <a:r>
              <a:rPr dirty="0" spc="-20"/>
              <a:t>t</a:t>
            </a:r>
            <a:r>
              <a:rPr dirty="0" spc="-25"/>
              <a:t>å</a:t>
            </a:r>
            <a:r>
              <a:rPr dirty="0" spc="-15"/>
              <a:t>r</a:t>
            </a:r>
            <a:r>
              <a:rPr dirty="0"/>
              <a:t> </a:t>
            </a:r>
            <a:r>
              <a:rPr dirty="0" spc="-25"/>
              <a:t>a</a:t>
            </a:r>
            <a:r>
              <a:rPr dirty="0" spc="-15"/>
              <a:t>v:</a:t>
            </a:r>
          </a:p>
          <a:p>
            <a:pPr lvl="1" marL="11081385" indent="-523240">
              <a:lnSpc>
                <a:spcPct val="100000"/>
              </a:lnSpc>
              <a:spcBef>
                <a:spcPts val="2075"/>
              </a:spcBef>
              <a:buClr>
                <a:srgbClr val="5C5C5C"/>
              </a:buClr>
              <a:buSzPct val="74242"/>
              <a:buFont typeface="Arial"/>
              <a:buChar char="•"/>
              <a:tabLst>
                <a:tab pos="11082655" algn="l"/>
              </a:tabLst>
            </a:pPr>
            <a:r>
              <a:rPr dirty="0" sz="3300" spc="-30">
                <a:solidFill>
                  <a:srgbClr val="5C5C5C"/>
                </a:solidFill>
                <a:latin typeface="Calibri"/>
                <a:cs typeface="Calibri"/>
              </a:rPr>
              <a:t>W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ebbs</a:t>
            </a: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da</a:t>
            </a:r>
            <a:r>
              <a:rPr dirty="0" sz="3300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00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00" spc="-30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pi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00">
                <a:solidFill>
                  <a:srgbClr val="5C5C5C"/>
                </a:solidFill>
                <a:latin typeface="Calibri"/>
                <a:cs typeface="Calibri"/>
              </a:rPr>
              <a:t>.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endParaRPr sz="3300">
              <a:latin typeface="Calibri"/>
              <a:cs typeface="Calibri"/>
            </a:endParaRPr>
          </a:p>
          <a:p>
            <a:pPr lvl="1" marL="11081385" indent="-523240">
              <a:lnSpc>
                <a:spcPct val="100000"/>
              </a:lnSpc>
              <a:spcBef>
                <a:spcPts val="2055"/>
              </a:spcBef>
              <a:buClr>
                <a:srgbClr val="5C5C5C"/>
              </a:buClr>
              <a:buSzPct val="74242"/>
              <a:buFont typeface="Arial"/>
              <a:buChar char="•"/>
              <a:tabLst>
                <a:tab pos="11082655" algn="l"/>
              </a:tabLst>
            </a:pP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appe</a:t>
            </a:r>
            <a:r>
              <a:rPr dirty="0" sz="3300" spc="-1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idni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0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(</a:t>
            </a:r>
            <a:r>
              <a:rPr dirty="0" sz="3300" spc="-30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åna</a:t>
            </a: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d)</a:t>
            </a:r>
            <a:endParaRPr sz="3300">
              <a:latin typeface="Calibri"/>
              <a:cs typeface="Calibri"/>
            </a:endParaRPr>
          </a:p>
          <a:p>
            <a:pPr lvl="1" marL="11081385" indent="-523240">
              <a:lnSpc>
                <a:spcPct val="100000"/>
              </a:lnSpc>
              <a:spcBef>
                <a:spcPts val="2055"/>
              </a:spcBef>
              <a:buClr>
                <a:srgbClr val="5C5C5C"/>
              </a:buClr>
              <a:buSzPct val="74242"/>
              <a:buFont typeface="Arial"/>
              <a:buChar char="•"/>
              <a:tabLst>
                <a:tab pos="11082655" algn="l"/>
              </a:tabLst>
            </a:pP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di</a:t>
            </a:r>
            <a:r>
              <a:rPr dirty="0" sz="3300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endParaRPr sz="3300">
              <a:latin typeface="Calibri"/>
              <a:cs typeface="Calibri"/>
            </a:endParaRPr>
          </a:p>
          <a:p>
            <a:pPr lvl="1" marL="11081385" indent="-523240">
              <a:lnSpc>
                <a:spcPct val="100000"/>
              </a:lnSpc>
              <a:spcBef>
                <a:spcPts val="2055"/>
              </a:spcBef>
              <a:buClr>
                <a:srgbClr val="5C5C5C"/>
              </a:buClr>
              <a:buSzPct val="74242"/>
              <a:buFont typeface="Arial"/>
              <a:buChar char="•"/>
              <a:tabLst>
                <a:tab pos="11082655" algn="l"/>
              </a:tabLst>
            </a:pPr>
            <a:r>
              <a:rPr dirty="0" sz="3300" spc="-30">
                <a:solidFill>
                  <a:srgbClr val="5C5C5C"/>
                </a:solidFill>
                <a:latin typeface="Calibri"/>
                <a:cs typeface="Calibri"/>
              </a:rPr>
              <a:t>W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bb</a:t>
            </a:r>
            <a:r>
              <a:rPr dirty="0" sz="3300" spc="-10">
                <a:solidFill>
                  <a:srgbClr val="5C5C5C"/>
                </a:solidFill>
                <a:latin typeface="Calibri"/>
                <a:cs typeface="Calibri"/>
              </a:rPr>
              <a:t>-</a:t>
            </a:r>
            <a:r>
              <a:rPr dirty="0" sz="3300">
                <a:solidFill>
                  <a:srgbClr val="5C5C5C"/>
                </a:solidFill>
                <a:latin typeface="Calibri"/>
                <a:cs typeface="Calibri"/>
              </a:rPr>
              <a:t>TV</a:t>
            </a:r>
            <a:endParaRPr sz="3300">
              <a:latin typeface="Calibri"/>
              <a:cs typeface="Calibri"/>
            </a:endParaRPr>
          </a:p>
          <a:p>
            <a:pPr lvl="1" marL="11081385" indent="-523240">
              <a:lnSpc>
                <a:spcPct val="100000"/>
              </a:lnSpc>
              <a:spcBef>
                <a:spcPts val="2055"/>
              </a:spcBef>
              <a:buClr>
                <a:srgbClr val="5C5C5C"/>
              </a:buClr>
              <a:buSzPct val="74242"/>
              <a:buFont typeface="Arial"/>
              <a:buChar char="•"/>
              <a:tabLst>
                <a:tab pos="11082655" algn="l"/>
              </a:tabLst>
            </a:pP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00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c</a:t>
            </a: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00" spc="-20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00" spc="-1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00" spc="-30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00" spc="-5">
                <a:solidFill>
                  <a:srgbClr val="5C5C5C"/>
                </a:solidFill>
                <a:latin typeface="Calibri"/>
                <a:cs typeface="Calibri"/>
              </a:rPr>
              <a:t>di</a:t>
            </a:r>
            <a:r>
              <a:rPr dirty="0" sz="3300" spc="-2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00" spc="-1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endParaRPr sz="3300">
              <a:latin typeface="Calibri"/>
              <a:cs typeface="Calibri"/>
            </a:endParaRPr>
          </a:p>
          <a:p>
            <a:pPr marL="10558145" marR="5080">
              <a:lnSpc>
                <a:spcPct val="98900"/>
              </a:lnSpc>
              <a:spcBef>
                <a:spcPts val="2095"/>
              </a:spcBef>
            </a:pPr>
            <a:r>
              <a:rPr dirty="0" spc="-20"/>
              <a:t>Öv</a:t>
            </a:r>
            <a:r>
              <a:rPr dirty="0" spc="-25"/>
              <a:t>e</a:t>
            </a:r>
            <a:r>
              <a:rPr dirty="0" spc="-15"/>
              <a:t>r</a:t>
            </a:r>
            <a:r>
              <a:rPr dirty="0"/>
              <a:t> </a:t>
            </a:r>
            <a:r>
              <a:rPr dirty="0" spc="-25"/>
              <a:t>2</a:t>
            </a:r>
            <a:r>
              <a:rPr dirty="0" spc="-15"/>
              <a:t>,1</a:t>
            </a:r>
            <a:r>
              <a:rPr dirty="0" spc="-10"/>
              <a:t> </a:t>
            </a:r>
            <a:r>
              <a:rPr dirty="0" spc="-30"/>
              <a:t>m</a:t>
            </a:r>
            <a:r>
              <a:rPr dirty="0" spc="-5"/>
              <a:t>il</a:t>
            </a:r>
            <a:r>
              <a:rPr dirty="0"/>
              <a:t>jon</a:t>
            </a:r>
            <a:r>
              <a:rPr dirty="0" spc="-5"/>
              <a:t> </a:t>
            </a:r>
            <a:r>
              <a:rPr dirty="0" spc="-10"/>
              <a:t>f</a:t>
            </a:r>
            <a:r>
              <a:rPr dirty="0"/>
              <a:t>ö</a:t>
            </a:r>
            <a:r>
              <a:rPr dirty="0" spc="-5"/>
              <a:t>l</a:t>
            </a:r>
            <a:r>
              <a:rPr dirty="0"/>
              <a:t>j</a:t>
            </a:r>
            <a:r>
              <a:rPr dirty="0" spc="-25"/>
              <a:t>a</a:t>
            </a:r>
            <a:r>
              <a:rPr dirty="0" spc="-15"/>
              <a:t>re</a:t>
            </a:r>
            <a:r>
              <a:rPr dirty="0" spc="-10"/>
              <a:t> </a:t>
            </a:r>
            <a:r>
              <a:rPr dirty="0" spc="-25"/>
              <a:t>p</a:t>
            </a:r>
            <a:r>
              <a:rPr dirty="0" spc="-20"/>
              <a:t>å</a:t>
            </a:r>
            <a:r>
              <a:rPr dirty="0" spc="-10"/>
              <a:t> </a:t>
            </a:r>
            <a:r>
              <a:rPr dirty="0" spc="-5"/>
              <a:t>F</a:t>
            </a:r>
            <a:r>
              <a:rPr dirty="0" spc="-25"/>
              <a:t>ace</a:t>
            </a:r>
            <a:r>
              <a:rPr dirty="0" spc="-5"/>
              <a:t>b</a:t>
            </a:r>
            <a:r>
              <a:rPr dirty="0"/>
              <a:t>oo</a:t>
            </a:r>
            <a:r>
              <a:rPr dirty="0" spc="-15"/>
              <a:t>k</a:t>
            </a:r>
            <a:r>
              <a:rPr dirty="0" spc="-10"/>
              <a:t> </a:t>
            </a:r>
            <a:r>
              <a:rPr dirty="0"/>
              <a:t>o</a:t>
            </a:r>
            <a:r>
              <a:rPr dirty="0" spc="-20"/>
              <a:t>c</a:t>
            </a:r>
            <a:r>
              <a:rPr dirty="0"/>
              <a:t>h</a:t>
            </a:r>
            <a:r>
              <a:rPr dirty="0" spc="-5"/>
              <a:t> </a:t>
            </a:r>
            <a:r>
              <a:rPr dirty="0" spc="-25"/>
              <a:t>and</a:t>
            </a:r>
            <a:r>
              <a:rPr dirty="0" spc="-15"/>
              <a:t>ra</a:t>
            </a:r>
            <a:r>
              <a:rPr dirty="0" spc="-10"/>
              <a:t> </a:t>
            </a:r>
            <a:r>
              <a:rPr dirty="0" spc="-20"/>
              <a:t>s</a:t>
            </a:r>
            <a:r>
              <a:rPr dirty="0"/>
              <a:t>o</a:t>
            </a:r>
            <a:r>
              <a:rPr dirty="0" spc="-20"/>
              <a:t>c</a:t>
            </a:r>
            <a:r>
              <a:rPr dirty="0" spc="-5"/>
              <a:t>i</a:t>
            </a:r>
            <a:r>
              <a:rPr dirty="0" spc="-25"/>
              <a:t>a</a:t>
            </a:r>
            <a:r>
              <a:rPr dirty="0" spc="-5"/>
              <a:t>l</a:t>
            </a:r>
            <a:r>
              <a:rPr dirty="0" spc="-20"/>
              <a:t>a</a:t>
            </a:r>
            <a:r>
              <a:rPr dirty="0" spc="-10"/>
              <a:t> </a:t>
            </a:r>
            <a:r>
              <a:rPr dirty="0" spc="-30"/>
              <a:t>m</a:t>
            </a:r>
            <a:r>
              <a:rPr dirty="0" spc="-25"/>
              <a:t>e</a:t>
            </a:r>
            <a:r>
              <a:rPr dirty="0" spc="-5"/>
              <a:t>di</a:t>
            </a:r>
            <a:r>
              <a:rPr dirty="0" spc="-25"/>
              <a:t>e</a:t>
            </a:r>
            <a:r>
              <a:rPr dirty="0" spc="-15"/>
              <a:t>r–</a:t>
            </a:r>
            <a:r>
              <a:rPr dirty="0" spc="-10"/>
              <a:t> </a:t>
            </a:r>
            <a:r>
              <a:rPr dirty="0" spc="-25"/>
              <a:t>de</a:t>
            </a:r>
            <a:r>
              <a:rPr dirty="0"/>
              <a:t>n</a:t>
            </a:r>
            <a:r>
              <a:rPr dirty="0" spc="-5"/>
              <a:t> </a:t>
            </a:r>
            <a:r>
              <a:rPr dirty="0" spc="-30"/>
              <a:t>m</a:t>
            </a:r>
            <a:r>
              <a:rPr dirty="0" spc="-20"/>
              <a:t>es</a:t>
            </a:r>
            <a:r>
              <a:rPr dirty="0" spc="-15"/>
              <a:t>t</a:t>
            </a:r>
            <a:r>
              <a:rPr dirty="0" spc="-10"/>
              <a:t> </a:t>
            </a:r>
            <a:r>
              <a:rPr dirty="0" spc="-5"/>
              <a:t>p</a:t>
            </a:r>
            <a:r>
              <a:rPr dirty="0"/>
              <a:t>o</a:t>
            </a:r>
            <a:r>
              <a:rPr dirty="0" spc="-5"/>
              <a:t>pul</a:t>
            </a:r>
            <a:r>
              <a:rPr dirty="0" spc="-25"/>
              <a:t>ä</a:t>
            </a:r>
            <a:r>
              <a:rPr dirty="0" spc="-15"/>
              <a:t>ra</a:t>
            </a:r>
            <a:r>
              <a:rPr dirty="0" spc="-10"/>
              <a:t> </a:t>
            </a:r>
            <a:r>
              <a:rPr dirty="0" spc="-20"/>
              <a:t>s</a:t>
            </a:r>
            <a:r>
              <a:rPr dirty="0" spc="-15"/>
              <a:t>v</a:t>
            </a:r>
            <a:r>
              <a:rPr dirty="0" spc="-25"/>
              <a:t>ensk</a:t>
            </a:r>
            <a:r>
              <a:rPr dirty="0" spc="-20"/>
              <a:t>a</a:t>
            </a:r>
            <a:r>
              <a:rPr dirty="0" spc="-10"/>
              <a:t> </a:t>
            </a:r>
            <a:r>
              <a:rPr dirty="0" spc="-25"/>
              <a:t>n</a:t>
            </a:r>
            <a:r>
              <a:rPr dirty="0" spc="-15"/>
              <a:t>y</a:t>
            </a:r>
            <a:r>
              <a:rPr dirty="0" spc="-20"/>
              <a:t>hetssa</a:t>
            </a:r>
            <a:r>
              <a:rPr dirty="0"/>
              <a:t>j</a:t>
            </a:r>
            <a:r>
              <a:rPr dirty="0" spc="-20"/>
              <a:t>te</a:t>
            </a:r>
            <a:r>
              <a:rPr dirty="0"/>
              <a:t>n</a:t>
            </a:r>
            <a:r>
              <a:rPr dirty="0" spc="-5"/>
              <a:t> </a:t>
            </a:r>
            <a:r>
              <a:rPr dirty="0" spc="-25"/>
              <a:t>p</a:t>
            </a:r>
            <a:r>
              <a:rPr dirty="0" spc="-20"/>
              <a:t>å</a:t>
            </a:r>
            <a:r>
              <a:rPr dirty="0" spc="-10"/>
              <a:t> </a:t>
            </a:r>
            <a:r>
              <a:rPr dirty="0" spc="-20"/>
              <a:t>s</a:t>
            </a:r>
            <a:r>
              <a:rPr dirty="0"/>
              <a:t>o</a:t>
            </a:r>
            <a:r>
              <a:rPr dirty="0" spc="-20"/>
              <a:t>c</a:t>
            </a:r>
            <a:r>
              <a:rPr dirty="0" spc="-5"/>
              <a:t>i</a:t>
            </a:r>
            <a:r>
              <a:rPr dirty="0" spc="-25"/>
              <a:t>a</a:t>
            </a:r>
            <a:r>
              <a:rPr dirty="0" spc="-5"/>
              <a:t>l</a:t>
            </a:r>
            <a:r>
              <a:rPr dirty="0" spc="-20"/>
              <a:t>a</a:t>
            </a:r>
            <a:r>
              <a:rPr dirty="0" spc="-10"/>
              <a:t> </a:t>
            </a:r>
            <a:r>
              <a:rPr dirty="0" spc="-30"/>
              <a:t>m</a:t>
            </a:r>
            <a:r>
              <a:rPr dirty="0" spc="-25"/>
              <a:t>e</a:t>
            </a:r>
            <a:r>
              <a:rPr dirty="0" spc="-5"/>
              <a:t>di</a:t>
            </a:r>
            <a:r>
              <a:rPr dirty="0" spc="-25"/>
              <a:t>e</a:t>
            </a:r>
            <a:r>
              <a:rPr dirty="0" spc="-15"/>
              <a:t>r</a:t>
            </a:r>
            <a:r>
              <a:rPr dirty="0"/>
              <a:t>.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979597" cy="11308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11819" y="1387277"/>
            <a:ext cx="6721596" cy="6628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670923" y="9140584"/>
            <a:ext cx="6982447" cy="7967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20104100" cy="11308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74090">
              <a:lnSpc>
                <a:spcPct val="100000"/>
              </a:lnSpc>
            </a:pPr>
            <a:r>
              <a:rPr dirty="0" sz="5900" spc="30">
                <a:solidFill>
                  <a:srgbClr val="5C5C5C"/>
                </a:solidFill>
                <a:latin typeface="Rockwell"/>
                <a:cs typeface="Rockwell"/>
              </a:rPr>
              <a:t>Målgr</a:t>
            </a:r>
            <a:r>
              <a:rPr dirty="0" sz="5900" spc="25">
                <a:solidFill>
                  <a:srgbClr val="5C5C5C"/>
                </a:solidFill>
                <a:latin typeface="Rockwell"/>
                <a:cs typeface="Rockwell"/>
              </a:rPr>
              <a:t>u</a:t>
            </a:r>
            <a:r>
              <a:rPr dirty="0" sz="5900" spc="30">
                <a:solidFill>
                  <a:srgbClr val="5C5C5C"/>
                </a:solidFill>
                <a:latin typeface="Rockwell"/>
                <a:cs typeface="Rockwell"/>
              </a:rPr>
              <a:t>pp</a:t>
            </a:r>
            <a:endParaRPr sz="5900">
              <a:latin typeface="Rockwell"/>
              <a:cs typeface="Rockwell"/>
            </a:endParaRPr>
          </a:p>
          <a:p>
            <a:pPr marL="1056640">
              <a:lnSpc>
                <a:spcPct val="100000"/>
              </a:lnSpc>
              <a:spcBef>
                <a:spcPts val="3820"/>
              </a:spcBef>
            </a:pP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Hu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v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udsa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lig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mål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upp: A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abis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talande s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ve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ns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c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h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ä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ve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n dara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oc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h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ti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ins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nde</a:t>
            </a:r>
            <a:endParaRPr sz="3350">
              <a:latin typeface="Calibri"/>
              <a:cs typeface="Calibri"/>
            </a:endParaRPr>
          </a:p>
          <a:p>
            <a:pPr marL="1056640">
              <a:lnSpc>
                <a:spcPct val="100000"/>
              </a:lnSpc>
              <a:spcBef>
                <a:spcPts val="1260"/>
              </a:spcBef>
            </a:pP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~70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0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00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0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pers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 spc="-10">
                <a:solidFill>
                  <a:srgbClr val="5C5C5C"/>
                </a:solidFill>
                <a:latin typeface="Calibri"/>
                <a:cs typeface="Calibri"/>
              </a:rPr>
              <a:t>ne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1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1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veri</a:t>
            </a:r>
            <a:r>
              <a:rPr dirty="0" sz="3350" spc="-10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endParaRPr sz="3350">
              <a:latin typeface="Calibri"/>
              <a:cs typeface="Calibri"/>
            </a:endParaRPr>
          </a:p>
          <a:p>
            <a:pPr marL="1579880" indent="-523240">
              <a:lnSpc>
                <a:spcPct val="100000"/>
              </a:lnSpc>
              <a:spcBef>
                <a:spcPts val="124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1580515" algn="l"/>
              </a:tabLst>
            </a:pP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y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ä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exp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at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c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-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e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f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e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endParaRPr sz="3350">
              <a:latin typeface="Calibri"/>
              <a:cs typeface="Calibri"/>
            </a:endParaRPr>
          </a:p>
          <a:p>
            <a:pPr marL="1579880" indent="-523240">
              <a:lnSpc>
                <a:spcPct val="100000"/>
              </a:lnSpc>
              <a:spcBef>
                <a:spcPts val="134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1580515" algn="l"/>
              </a:tabLst>
            </a:pP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d m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å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p 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 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v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on och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c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endParaRPr sz="3350">
              <a:latin typeface="Calibri"/>
              <a:cs typeface="Calibri"/>
            </a:endParaRPr>
          </a:p>
          <a:p>
            <a:pPr marL="1579880" indent="-523240">
              <a:lnSpc>
                <a:spcPct val="100000"/>
              </a:lnSpc>
              <a:spcBef>
                <a:spcPts val="126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1580515" algn="l"/>
              </a:tabLst>
            </a:pP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Ä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v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n 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c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-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x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om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f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.</a:t>
            </a:r>
            <a:endParaRPr sz="3350">
              <a:latin typeface="Calibri"/>
              <a:cs typeface="Calibri"/>
            </a:endParaRPr>
          </a:p>
          <a:p>
            <a:pPr marL="1579880" indent="-523240">
              <a:lnSpc>
                <a:spcPct val="100000"/>
              </a:lnSpc>
              <a:spcBef>
                <a:spcPts val="124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1580515" algn="l"/>
              </a:tabLst>
            </a:pP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Olik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a kanal</a:t>
            </a:r>
            <a:r>
              <a:rPr dirty="0" sz="3350" spc="-1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nå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 o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lik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1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åld</a:t>
            </a:r>
            <a:r>
              <a:rPr dirty="0" sz="3350" spc="-10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rsg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ruppe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endParaRPr sz="3350">
              <a:latin typeface="Calibri"/>
              <a:cs typeface="Calibri"/>
            </a:endParaRPr>
          </a:p>
          <a:p>
            <a:pPr marL="1579880" indent="-523240">
              <a:lnSpc>
                <a:spcPct val="100000"/>
              </a:lnSpc>
              <a:spcBef>
                <a:spcPts val="134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1580515" algn="l"/>
              </a:tabLst>
            </a:pP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Kö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k m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å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gru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p m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d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ö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h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tt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ta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ny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a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endParaRPr sz="3350">
              <a:latin typeface="Calibri"/>
              <a:cs typeface="Calibri"/>
            </a:endParaRPr>
          </a:p>
          <a:p>
            <a:pPr marL="1579880" indent="-523240">
              <a:lnSpc>
                <a:spcPct val="100000"/>
              </a:lnSpc>
              <a:spcBef>
                <a:spcPts val="126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1580515" algn="l"/>
              </a:tabLst>
            </a:pP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y</a:t>
            </a:r>
            <a:r>
              <a:rPr dirty="0" sz="3350" spc="10">
                <a:solidFill>
                  <a:srgbClr val="5C5C5C"/>
                </a:solidFill>
                <a:latin typeface="Calibri"/>
                <a:cs typeface="Calibri"/>
              </a:rPr>
              <a:t>f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a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ch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h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endParaRPr sz="335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5C5C5C"/>
              </a:buClr>
              <a:buFont typeface="Arial"/>
              <a:buChar char="•"/>
            </a:pPr>
            <a:endParaRPr sz="3400">
              <a:latin typeface="Times New Roman"/>
              <a:cs typeface="Times New Roman"/>
            </a:endParaRPr>
          </a:p>
          <a:p>
            <a:pPr marL="1056640">
              <a:lnSpc>
                <a:spcPct val="100000"/>
              </a:lnSpc>
              <a:spcBef>
                <a:spcPts val="2695"/>
              </a:spcBef>
            </a:pP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sult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ad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mål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upp:</a:t>
            </a:r>
            <a:endParaRPr sz="3350">
              <a:latin typeface="Calibri"/>
              <a:cs typeface="Calibri"/>
            </a:endParaRPr>
          </a:p>
          <a:p>
            <a:pPr marL="1579880" indent="-523240">
              <a:lnSpc>
                <a:spcPct val="100000"/>
              </a:lnSpc>
              <a:spcBef>
                <a:spcPts val="126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1580515" algn="l"/>
              </a:tabLst>
            </a:pP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e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för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1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v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e </a:t>
            </a:r>
            <a:r>
              <a:rPr dirty="0" sz="3350" spc="-10">
                <a:solidFill>
                  <a:srgbClr val="5C5C5C"/>
                </a:solidFill>
                <a:latin typeface="Calibri"/>
                <a:cs typeface="Calibri"/>
              </a:rPr>
              <a:t>(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rop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)</a:t>
            </a:r>
            <a:endParaRPr sz="3350">
              <a:latin typeface="Calibri"/>
              <a:cs typeface="Calibri"/>
            </a:endParaRPr>
          </a:p>
          <a:p>
            <a:pPr marL="1579880" indent="-523240">
              <a:lnSpc>
                <a:spcPct val="100000"/>
              </a:lnSpc>
              <a:spcBef>
                <a:spcPts val="126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1580515" algn="l"/>
              </a:tabLst>
            </a:pP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St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k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on 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v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ä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n </a:t>
            </a:r>
            <a:r>
              <a:rPr dirty="0" sz="3350" spc="-10">
                <a:solidFill>
                  <a:srgbClr val="5C5C5C"/>
                </a:solidFill>
                <a:latin typeface="Calibri"/>
                <a:cs typeface="Calibri"/>
              </a:rPr>
              <a:t>(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f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ta c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e 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k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)</a:t>
            </a:r>
            <a:endParaRPr sz="33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0" cy="11308715"/>
          </a:xfrm>
          <a:custGeom>
            <a:avLst/>
            <a:gdLst/>
            <a:ahLst/>
            <a:cxnLst/>
            <a:rect l="l" t="t" r="r" b="b"/>
            <a:pathLst>
              <a:path w="0" h="11308715">
                <a:moveTo>
                  <a:pt x="0" y="11308554"/>
                </a:moveTo>
                <a:lnTo>
                  <a:pt x="0" y="0"/>
                </a:lnTo>
                <a:lnTo>
                  <a:pt x="0" y="113085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65522" y="9092817"/>
            <a:ext cx="1340740" cy="1322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84725" y="10546699"/>
            <a:ext cx="1641300" cy="187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839546" y="4570896"/>
            <a:ext cx="6177811" cy="24612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843724" y="6947321"/>
            <a:ext cx="6177811" cy="19095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99385" y="2124201"/>
            <a:ext cx="5026024" cy="50679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146270" y="1302623"/>
            <a:ext cx="1578153" cy="15781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0" y="0"/>
            <a:ext cx="20104100" cy="11308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14120">
              <a:lnSpc>
                <a:spcPct val="100000"/>
              </a:lnSpc>
              <a:tabLst>
                <a:tab pos="15096490" algn="l"/>
              </a:tabLst>
            </a:pPr>
            <a:r>
              <a:rPr dirty="0" sz="4450" spc="30">
                <a:solidFill>
                  <a:srgbClr val="5C5C5C"/>
                </a:solidFill>
                <a:latin typeface="Rockwell"/>
                <a:cs typeface="Rockwell"/>
              </a:rPr>
              <a:t>Alkompi</a:t>
            </a:r>
            <a:r>
              <a:rPr dirty="0" sz="4450">
                <a:solidFill>
                  <a:srgbClr val="5C5C5C"/>
                </a:solidFill>
                <a:latin typeface="Rockwell"/>
                <a:cs typeface="Rockwell"/>
              </a:rPr>
              <a:t>s</a:t>
            </a:r>
            <a:r>
              <a:rPr dirty="0" sz="4450" spc="60">
                <a:solidFill>
                  <a:srgbClr val="5C5C5C"/>
                </a:solidFill>
                <a:latin typeface="Rockwell"/>
                <a:cs typeface="Rockwell"/>
              </a:rPr>
              <a:t> </a:t>
            </a:r>
            <a:r>
              <a:rPr dirty="0" sz="4450">
                <a:solidFill>
                  <a:srgbClr val="5C5C5C"/>
                </a:solidFill>
                <a:latin typeface="Rockwell"/>
                <a:cs typeface="Rockwell"/>
              </a:rPr>
              <a:t>–</a:t>
            </a:r>
            <a:r>
              <a:rPr dirty="0" sz="4450" spc="60">
                <a:solidFill>
                  <a:srgbClr val="5C5C5C"/>
                </a:solidFill>
                <a:latin typeface="Rockwell"/>
                <a:cs typeface="Rockwell"/>
              </a:rPr>
              <a:t> </a:t>
            </a:r>
            <a:r>
              <a:rPr dirty="0" sz="4450" spc="25">
                <a:solidFill>
                  <a:srgbClr val="5C5C5C"/>
                </a:solidFill>
                <a:latin typeface="Rockwell"/>
                <a:cs typeface="Rockwell"/>
              </a:rPr>
              <a:t>Åre</a:t>
            </a:r>
            <a:r>
              <a:rPr dirty="0" sz="4450">
                <a:solidFill>
                  <a:srgbClr val="5C5C5C"/>
                </a:solidFill>
                <a:latin typeface="Rockwell"/>
                <a:cs typeface="Rockwell"/>
              </a:rPr>
              <a:t>t</a:t>
            </a:r>
            <a:r>
              <a:rPr dirty="0" sz="4450" spc="70">
                <a:solidFill>
                  <a:srgbClr val="5C5C5C"/>
                </a:solidFill>
                <a:latin typeface="Rockwell"/>
                <a:cs typeface="Rockwell"/>
              </a:rPr>
              <a:t> </a:t>
            </a:r>
            <a:r>
              <a:rPr dirty="0" sz="4450" spc="30">
                <a:solidFill>
                  <a:srgbClr val="5C5C5C"/>
                </a:solidFill>
                <a:latin typeface="Rockwell"/>
                <a:cs typeface="Rockwell"/>
              </a:rPr>
              <a:t>201</a:t>
            </a:r>
            <a:r>
              <a:rPr dirty="0" sz="4450">
                <a:solidFill>
                  <a:srgbClr val="5C5C5C"/>
                </a:solidFill>
                <a:latin typeface="Rockwell"/>
                <a:cs typeface="Rockwell"/>
              </a:rPr>
              <a:t>8	</a:t>
            </a:r>
            <a:r>
              <a:rPr dirty="0" baseline="-32956" sz="4425" spc="120" b="0">
                <a:solidFill>
                  <a:srgbClr val="5C5C5C"/>
                </a:solidFill>
                <a:latin typeface="Helvetica Neue"/>
                <a:cs typeface="Helvetica Neue"/>
              </a:rPr>
              <a:t>Störs</a:t>
            </a:r>
            <a:r>
              <a:rPr dirty="0" baseline="-32956" sz="4425" spc="52" b="0">
                <a:solidFill>
                  <a:srgbClr val="5C5C5C"/>
                </a:solidFill>
                <a:latin typeface="Helvetica Neue"/>
                <a:cs typeface="Helvetica Neue"/>
              </a:rPr>
              <a:t>t</a:t>
            </a:r>
            <a:r>
              <a:rPr dirty="0" baseline="-32956" sz="4425" spc="97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baseline="-32956" sz="4425" spc="135" b="0">
                <a:solidFill>
                  <a:srgbClr val="5C5C5C"/>
                </a:solidFill>
                <a:latin typeface="Helvetica Neue"/>
                <a:cs typeface="Helvetica Neue"/>
              </a:rPr>
              <a:t>på</a:t>
            </a:r>
            <a:endParaRPr baseline="-32956" sz="4425">
              <a:latin typeface="Helvetica Neue"/>
              <a:cs typeface="Helvetica Neue"/>
            </a:endParaRPr>
          </a:p>
          <a:p>
            <a:pPr marL="6272530">
              <a:lnSpc>
                <a:spcPct val="100000"/>
              </a:lnSpc>
              <a:spcBef>
                <a:spcPts val="3340"/>
              </a:spcBef>
              <a:tabLst>
                <a:tab pos="15096490" algn="l"/>
              </a:tabLst>
            </a:pPr>
            <a:r>
              <a:rPr dirty="0" sz="2950" spc="95" b="0">
                <a:solidFill>
                  <a:srgbClr val="5C5C5C"/>
                </a:solidFill>
                <a:latin typeface="Helvetica Neue"/>
                <a:cs typeface="Helvetica Neue"/>
              </a:rPr>
              <a:t>Vinnar</a:t>
            </a:r>
            <a:r>
              <a:rPr dirty="0" sz="2950" spc="75" b="0">
                <a:solidFill>
                  <a:srgbClr val="5C5C5C"/>
                </a:solidFill>
                <a:latin typeface="Helvetica Neue"/>
                <a:cs typeface="Helvetica Neue"/>
              </a:rPr>
              <a:t>e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120" b="0">
                <a:solidFill>
                  <a:srgbClr val="5C5C5C"/>
                </a:solidFill>
                <a:latin typeface="Helvetica Neue"/>
                <a:cs typeface="Helvetica Neue"/>
              </a:rPr>
              <a:t>a</a:t>
            </a:r>
            <a:r>
              <a:rPr dirty="0" sz="2950" spc="80" b="0">
                <a:solidFill>
                  <a:srgbClr val="5C5C5C"/>
                </a:solidFill>
                <a:latin typeface="Helvetica Neue"/>
                <a:cs typeface="Helvetica Neue"/>
              </a:rPr>
              <a:t>v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95" b="0">
                <a:solidFill>
                  <a:srgbClr val="5C5C5C"/>
                </a:solidFill>
                <a:latin typeface="Helvetica Neue"/>
                <a:cs typeface="Helvetica Neue"/>
              </a:rPr>
              <a:t>Ny</a:t>
            </a:r>
            <a:r>
              <a:rPr dirty="0" sz="2950" spc="60" b="0">
                <a:solidFill>
                  <a:srgbClr val="5C5C5C"/>
                </a:solidFill>
                <a:latin typeface="Helvetica Neue"/>
                <a:cs typeface="Helvetica Neue"/>
              </a:rPr>
              <a:t>a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95" b="0">
                <a:solidFill>
                  <a:srgbClr val="5C5C5C"/>
                </a:solidFill>
                <a:latin typeface="Helvetica Neue"/>
                <a:cs typeface="Helvetica Neue"/>
              </a:rPr>
              <a:t>journalistprise</a:t>
            </a:r>
            <a:r>
              <a:rPr dirty="0" sz="2950" spc="50" b="0">
                <a:solidFill>
                  <a:srgbClr val="5C5C5C"/>
                </a:solidFill>
                <a:latin typeface="Helvetica Neue"/>
                <a:cs typeface="Helvetica Neue"/>
              </a:rPr>
              <a:t>t</a:t>
            </a:r>
            <a:r>
              <a:rPr dirty="0" sz="2950" b="0">
                <a:solidFill>
                  <a:srgbClr val="5C5C5C"/>
                </a:solidFill>
                <a:latin typeface="Helvetica Neue"/>
                <a:cs typeface="Helvetica Neue"/>
              </a:rPr>
              <a:t>	</a:t>
            </a:r>
            <a:r>
              <a:rPr dirty="0" baseline="35781" sz="4425" spc="67" b="1">
                <a:solidFill>
                  <a:srgbClr val="5C5C5C"/>
                </a:solidFill>
                <a:latin typeface="Arial"/>
                <a:cs typeface="Arial"/>
              </a:rPr>
              <a:t>Faceboo</a:t>
            </a:r>
            <a:r>
              <a:rPr dirty="0" baseline="35781" sz="4425" spc="22" b="1">
                <a:solidFill>
                  <a:srgbClr val="5C5C5C"/>
                </a:solidFill>
                <a:latin typeface="Arial"/>
                <a:cs typeface="Arial"/>
              </a:rPr>
              <a:t>k</a:t>
            </a:r>
            <a:r>
              <a:rPr dirty="0" baseline="35781" sz="4425" spc="97" b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baseline="35781" sz="4425" spc="172" b="0">
                <a:solidFill>
                  <a:srgbClr val="5C5C5C"/>
                </a:solidFill>
                <a:latin typeface="Helvetica Neue"/>
                <a:cs typeface="Helvetica Neue"/>
              </a:rPr>
              <a:t>av</a:t>
            </a:r>
            <a:endParaRPr baseline="35781" sz="4425">
              <a:latin typeface="Helvetica Neue"/>
              <a:cs typeface="Helvetica Neue"/>
            </a:endParaRPr>
          </a:p>
          <a:p>
            <a:pPr marL="6272530">
              <a:lnSpc>
                <a:spcPct val="100000"/>
              </a:lnSpc>
              <a:spcBef>
                <a:spcPts val="5"/>
              </a:spcBef>
              <a:tabLst>
                <a:tab pos="15096490" algn="l"/>
              </a:tabLst>
            </a:pPr>
            <a:r>
              <a:rPr dirty="0" sz="2950" spc="30" b="0">
                <a:solidFill>
                  <a:srgbClr val="5C5C5C"/>
                </a:solidFill>
                <a:latin typeface="Helvetica Neue"/>
                <a:cs typeface="Helvetica Neue"/>
              </a:rPr>
              <a:t>2018</a:t>
            </a:r>
            <a:r>
              <a:rPr dirty="0" sz="2950" b="0">
                <a:solidFill>
                  <a:srgbClr val="5C5C5C"/>
                </a:solidFill>
                <a:latin typeface="Helvetica Neue"/>
                <a:cs typeface="Helvetica Neue"/>
              </a:rPr>
              <a:t>,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85" b="0">
                <a:solidFill>
                  <a:srgbClr val="5C5C5C"/>
                </a:solidFill>
                <a:latin typeface="Helvetica Neue"/>
                <a:cs typeface="Helvetica Neue"/>
              </a:rPr>
              <a:t>me</a:t>
            </a:r>
            <a:r>
              <a:rPr dirty="0" sz="2950" spc="50" b="0">
                <a:solidFill>
                  <a:srgbClr val="5C5C5C"/>
                </a:solidFill>
                <a:latin typeface="Helvetica Neue"/>
                <a:cs typeface="Helvetica Neue"/>
              </a:rPr>
              <a:t>d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100" b="0">
                <a:solidFill>
                  <a:srgbClr val="5C5C5C"/>
                </a:solidFill>
                <a:latin typeface="Helvetica Neue"/>
                <a:cs typeface="Helvetica Neue"/>
              </a:rPr>
              <a:t>juryn</a:t>
            </a:r>
            <a:r>
              <a:rPr dirty="0" sz="2950" spc="85" b="0">
                <a:solidFill>
                  <a:srgbClr val="5C5C5C"/>
                </a:solidFill>
                <a:latin typeface="Helvetica Neue"/>
                <a:cs typeface="Helvetica Neue"/>
              </a:rPr>
              <a:t>s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95" b="0">
                <a:solidFill>
                  <a:srgbClr val="5C5C5C"/>
                </a:solidFill>
                <a:latin typeface="Helvetica Neue"/>
                <a:cs typeface="Helvetica Neue"/>
              </a:rPr>
              <a:t>motivering</a:t>
            </a:r>
            <a:r>
              <a:rPr dirty="0" sz="2950" spc="40" b="0">
                <a:solidFill>
                  <a:srgbClr val="5C5C5C"/>
                </a:solidFill>
                <a:latin typeface="Helvetica Neue"/>
                <a:cs typeface="Helvetica Neue"/>
              </a:rPr>
              <a:t>:</a:t>
            </a:r>
            <a:r>
              <a:rPr dirty="0" sz="2950" b="0">
                <a:solidFill>
                  <a:srgbClr val="5C5C5C"/>
                </a:solidFill>
                <a:latin typeface="Helvetica Neue"/>
                <a:cs typeface="Helvetica Neue"/>
              </a:rPr>
              <a:t>	</a:t>
            </a:r>
            <a:r>
              <a:rPr dirty="0" baseline="35781" sz="4425" spc="150" b="0">
                <a:solidFill>
                  <a:srgbClr val="5C5C5C"/>
                </a:solidFill>
                <a:latin typeface="Helvetica Neue"/>
                <a:cs typeface="Helvetica Neue"/>
              </a:rPr>
              <a:t>all</a:t>
            </a:r>
            <a:r>
              <a:rPr dirty="0" baseline="35781" sz="4425" spc="179" b="0">
                <a:solidFill>
                  <a:srgbClr val="5C5C5C"/>
                </a:solidFill>
                <a:latin typeface="Helvetica Neue"/>
                <a:cs typeface="Helvetica Neue"/>
              </a:rPr>
              <a:t>a</a:t>
            </a:r>
            <a:r>
              <a:rPr dirty="0" baseline="35781" sz="4425" spc="97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baseline="35781" sz="4425" spc="127" b="0">
                <a:solidFill>
                  <a:srgbClr val="5C5C5C"/>
                </a:solidFill>
                <a:latin typeface="Helvetica Neue"/>
                <a:cs typeface="Helvetica Neue"/>
              </a:rPr>
              <a:t>svenska</a:t>
            </a:r>
            <a:endParaRPr baseline="35781" sz="4425">
              <a:latin typeface="Helvetica Neue"/>
              <a:cs typeface="Helvetica Neue"/>
            </a:endParaRPr>
          </a:p>
          <a:p>
            <a:pPr marL="6272530">
              <a:lnSpc>
                <a:spcPct val="100000"/>
              </a:lnSpc>
              <a:spcBef>
                <a:spcPts val="5"/>
              </a:spcBef>
              <a:tabLst>
                <a:tab pos="15096490" algn="l"/>
              </a:tabLst>
            </a:pPr>
            <a:r>
              <a:rPr dirty="0" sz="2950" spc="305" i="1">
                <a:solidFill>
                  <a:srgbClr val="5C5C5C"/>
                </a:solidFill>
                <a:latin typeface="Arial"/>
                <a:cs typeface="Arial"/>
              </a:rPr>
              <a:t>”</a:t>
            </a:r>
            <a:r>
              <a:rPr dirty="0" sz="2950" spc="45" i="1">
                <a:solidFill>
                  <a:srgbClr val="5C5C5C"/>
                </a:solidFill>
                <a:latin typeface="Arial"/>
                <a:cs typeface="Arial"/>
              </a:rPr>
              <a:t>Alkompi</a:t>
            </a:r>
            <a:r>
              <a:rPr dirty="0" sz="2950" spc="10" i="1">
                <a:solidFill>
                  <a:srgbClr val="5C5C5C"/>
                </a:solidFill>
                <a:latin typeface="Arial"/>
                <a:cs typeface="Arial"/>
              </a:rPr>
              <a:t>s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-40" i="1">
                <a:solidFill>
                  <a:srgbClr val="5C5C5C"/>
                </a:solidFill>
                <a:latin typeface="Arial"/>
                <a:cs typeface="Arial"/>
              </a:rPr>
              <a:t>ä</a:t>
            </a:r>
            <a:r>
              <a:rPr dirty="0" sz="2950" spc="-40" i="1">
                <a:solidFill>
                  <a:srgbClr val="5C5C5C"/>
                </a:solidFill>
                <a:latin typeface="Arial"/>
                <a:cs typeface="Arial"/>
              </a:rPr>
              <a:t>r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-5" i="1">
                <a:solidFill>
                  <a:srgbClr val="5C5C5C"/>
                </a:solidFill>
                <a:latin typeface="Arial"/>
                <a:cs typeface="Arial"/>
              </a:rPr>
              <a:t>e</a:t>
            </a:r>
            <a:r>
              <a:rPr dirty="0" sz="2950" spc="-35" i="1">
                <a:solidFill>
                  <a:srgbClr val="5C5C5C"/>
                </a:solidFill>
                <a:latin typeface="Arial"/>
                <a:cs typeface="Arial"/>
              </a:rPr>
              <a:t>n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40" i="1">
                <a:solidFill>
                  <a:srgbClr val="5C5C5C"/>
                </a:solidFill>
                <a:latin typeface="Arial"/>
                <a:cs typeface="Arial"/>
              </a:rPr>
              <a:t>brobyggar</a:t>
            </a:r>
            <a:r>
              <a:rPr dirty="0" sz="2950" spc="15" i="1">
                <a:solidFill>
                  <a:srgbClr val="5C5C5C"/>
                </a:solidFill>
                <a:latin typeface="Arial"/>
                <a:cs typeface="Arial"/>
              </a:rPr>
              <a:t>e</a:t>
            </a:r>
            <a:r>
              <a:rPr dirty="0" sz="2950" i="1">
                <a:solidFill>
                  <a:srgbClr val="5C5C5C"/>
                </a:solidFill>
                <a:latin typeface="Arial"/>
                <a:cs typeface="Arial"/>
              </a:rPr>
              <a:t>	</a:t>
            </a:r>
            <a:r>
              <a:rPr dirty="0" baseline="35781" sz="4425" spc="135" b="0">
                <a:solidFill>
                  <a:srgbClr val="5C5C5C"/>
                </a:solidFill>
                <a:latin typeface="Helvetica Neue"/>
                <a:cs typeface="Helvetica Neue"/>
              </a:rPr>
              <a:t>mediehu</a:t>
            </a:r>
            <a:r>
              <a:rPr dirty="0" baseline="35781" sz="4425" spc="82" b="0">
                <a:solidFill>
                  <a:srgbClr val="5C5C5C"/>
                </a:solidFill>
                <a:latin typeface="Helvetica Neue"/>
                <a:cs typeface="Helvetica Neue"/>
              </a:rPr>
              <a:t>s</a:t>
            </a:r>
            <a:r>
              <a:rPr dirty="0" baseline="35781" sz="4425" spc="97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baseline="35781" sz="4425" spc="127" b="0">
                <a:solidFill>
                  <a:srgbClr val="5C5C5C"/>
                </a:solidFill>
                <a:latin typeface="Helvetica Neue"/>
                <a:cs typeface="Helvetica Neue"/>
              </a:rPr>
              <a:t>med</a:t>
            </a:r>
            <a:endParaRPr baseline="35781" sz="4425">
              <a:latin typeface="Helvetica Neue"/>
              <a:cs typeface="Helvetica Neue"/>
            </a:endParaRPr>
          </a:p>
          <a:p>
            <a:pPr marL="6272530">
              <a:lnSpc>
                <a:spcPct val="100000"/>
              </a:lnSpc>
              <a:spcBef>
                <a:spcPts val="5"/>
              </a:spcBef>
              <a:tabLst>
                <a:tab pos="15096490" algn="l"/>
              </a:tabLst>
            </a:pPr>
            <a:r>
              <a:rPr dirty="0" sz="2950" spc="15" i="1">
                <a:solidFill>
                  <a:srgbClr val="5C5C5C"/>
                </a:solidFill>
                <a:latin typeface="Arial"/>
                <a:cs typeface="Arial"/>
              </a:rPr>
              <a:t>mella</a:t>
            </a:r>
            <a:r>
              <a:rPr dirty="0" sz="2950" spc="-20" i="1">
                <a:solidFill>
                  <a:srgbClr val="5C5C5C"/>
                </a:solidFill>
                <a:latin typeface="Arial"/>
                <a:cs typeface="Arial"/>
              </a:rPr>
              <a:t>n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i="1">
                <a:solidFill>
                  <a:srgbClr val="5C5C5C"/>
                </a:solidFill>
                <a:latin typeface="Arial"/>
                <a:cs typeface="Arial"/>
              </a:rPr>
              <a:t>nyanländ</a:t>
            </a:r>
            <a:r>
              <a:rPr dirty="0" sz="2950" spc="-35" i="1">
                <a:solidFill>
                  <a:srgbClr val="5C5C5C"/>
                </a:solidFill>
                <a:latin typeface="Arial"/>
                <a:cs typeface="Arial"/>
              </a:rPr>
              <a:t>a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90" i="1">
                <a:solidFill>
                  <a:srgbClr val="5C5C5C"/>
                </a:solidFill>
                <a:latin typeface="Arial"/>
                <a:cs typeface="Arial"/>
              </a:rPr>
              <a:t>oc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h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95" i="1">
                <a:solidFill>
                  <a:srgbClr val="5C5C5C"/>
                </a:solidFill>
                <a:latin typeface="Arial"/>
                <a:cs typeface="Arial"/>
              </a:rPr>
              <a:t>de</a:t>
            </a:r>
            <a:r>
              <a:rPr dirty="0" sz="2950" spc="30" i="1">
                <a:solidFill>
                  <a:srgbClr val="5C5C5C"/>
                </a:solidFill>
                <a:latin typeface="Arial"/>
                <a:cs typeface="Arial"/>
              </a:rPr>
              <a:t>t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-35" i="1">
                <a:solidFill>
                  <a:srgbClr val="5C5C5C"/>
                </a:solidFill>
                <a:latin typeface="Arial"/>
                <a:cs typeface="Arial"/>
              </a:rPr>
              <a:t>svensk</a:t>
            </a:r>
            <a:r>
              <a:rPr dirty="0" sz="2950" spc="-70" i="1">
                <a:solidFill>
                  <a:srgbClr val="5C5C5C"/>
                </a:solidFill>
                <a:latin typeface="Arial"/>
                <a:cs typeface="Arial"/>
              </a:rPr>
              <a:t>a</a:t>
            </a:r>
            <a:r>
              <a:rPr dirty="0" sz="2950" i="1">
                <a:solidFill>
                  <a:srgbClr val="5C5C5C"/>
                </a:solidFill>
                <a:latin typeface="Arial"/>
                <a:cs typeface="Arial"/>
              </a:rPr>
              <a:t>	</a:t>
            </a:r>
            <a:r>
              <a:rPr dirty="0" baseline="35781" sz="4425" spc="44" b="0">
                <a:solidFill>
                  <a:srgbClr val="5C5C5C"/>
                </a:solidFill>
                <a:latin typeface="Helvetica Neue"/>
                <a:cs typeface="Helvetica Neue"/>
              </a:rPr>
              <a:t>1,76</a:t>
            </a:r>
            <a:r>
              <a:rPr dirty="0" baseline="35781" sz="4425" b="0">
                <a:solidFill>
                  <a:srgbClr val="5C5C5C"/>
                </a:solidFill>
                <a:latin typeface="Helvetica Neue"/>
                <a:cs typeface="Helvetica Neue"/>
              </a:rPr>
              <a:t>+</a:t>
            </a:r>
            <a:r>
              <a:rPr dirty="0" baseline="35781" sz="4425" spc="97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baseline="35781" sz="4425" spc="150" b="0">
                <a:solidFill>
                  <a:srgbClr val="5C5C5C"/>
                </a:solidFill>
                <a:latin typeface="Helvetica Neue"/>
                <a:cs typeface="Helvetica Neue"/>
              </a:rPr>
              <a:t>miljoner</a:t>
            </a:r>
            <a:endParaRPr baseline="35781" sz="4425">
              <a:latin typeface="Helvetica Neue"/>
              <a:cs typeface="Helvetica Neue"/>
            </a:endParaRPr>
          </a:p>
          <a:p>
            <a:pPr marL="6272530">
              <a:lnSpc>
                <a:spcPct val="100000"/>
              </a:lnSpc>
              <a:spcBef>
                <a:spcPts val="5"/>
              </a:spcBef>
              <a:tabLst>
                <a:tab pos="15096490" algn="l"/>
              </a:tabLst>
            </a:pPr>
            <a:r>
              <a:rPr dirty="0" sz="2950" spc="15" i="1">
                <a:solidFill>
                  <a:srgbClr val="5C5C5C"/>
                </a:solidFill>
                <a:latin typeface="Arial"/>
                <a:cs typeface="Arial"/>
              </a:rPr>
              <a:t>samhället</a:t>
            </a:r>
            <a:r>
              <a:rPr dirty="0" sz="2950" spc="-10" i="1">
                <a:solidFill>
                  <a:srgbClr val="5C5C5C"/>
                </a:solidFill>
                <a:latin typeface="Arial"/>
                <a:cs typeface="Arial"/>
              </a:rPr>
              <a:t>.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30" i="1">
                <a:solidFill>
                  <a:srgbClr val="5C5C5C"/>
                </a:solidFill>
                <a:latin typeface="Arial"/>
                <a:cs typeface="Arial"/>
              </a:rPr>
              <a:t>Geno</a:t>
            </a:r>
            <a:r>
              <a:rPr dirty="0" sz="2950" i="1">
                <a:solidFill>
                  <a:srgbClr val="5C5C5C"/>
                </a:solidFill>
                <a:latin typeface="Arial"/>
                <a:cs typeface="Arial"/>
              </a:rPr>
              <a:t>m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-10" i="1">
                <a:solidFill>
                  <a:srgbClr val="5C5C5C"/>
                </a:solidFill>
                <a:latin typeface="Arial"/>
                <a:cs typeface="Arial"/>
              </a:rPr>
              <a:t>sin</a:t>
            </a:r>
            <a:r>
              <a:rPr dirty="0" sz="2950" spc="-50" i="1">
                <a:solidFill>
                  <a:srgbClr val="5C5C5C"/>
                </a:solidFill>
                <a:latin typeface="Arial"/>
                <a:cs typeface="Arial"/>
              </a:rPr>
              <a:t>a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30" i="1">
                <a:solidFill>
                  <a:srgbClr val="5C5C5C"/>
                </a:solidFill>
                <a:latin typeface="Arial"/>
                <a:cs typeface="Arial"/>
              </a:rPr>
              <a:t>nyhete</a:t>
            </a:r>
            <a:r>
              <a:rPr dirty="0" sz="2950" i="1">
                <a:solidFill>
                  <a:srgbClr val="5C5C5C"/>
                </a:solidFill>
                <a:latin typeface="Arial"/>
                <a:cs typeface="Arial"/>
              </a:rPr>
              <a:t>r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55" i="1">
                <a:solidFill>
                  <a:srgbClr val="5C5C5C"/>
                </a:solidFill>
                <a:latin typeface="Arial"/>
                <a:cs typeface="Arial"/>
              </a:rPr>
              <a:t>til</a:t>
            </a:r>
            <a:r>
              <a:rPr dirty="0" sz="2950" spc="25" i="1">
                <a:solidFill>
                  <a:srgbClr val="5C5C5C"/>
                </a:solidFill>
                <a:latin typeface="Arial"/>
                <a:cs typeface="Arial"/>
              </a:rPr>
              <a:t>l</a:t>
            </a:r>
            <a:r>
              <a:rPr dirty="0" sz="2950" i="1">
                <a:solidFill>
                  <a:srgbClr val="5C5C5C"/>
                </a:solidFill>
                <a:latin typeface="Arial"/>
                <a:cs typeface="Arial"/>
              </a:rPr>
              <a:t>	</a:t>
            </a:r>
            <a:r>
              <a:rPr dirty="0" baseline="35781" sz="4425" spc="150" b="0">
                <a:solidFill>
                  <a:srgbClr val="5C5C5C"/>
                </a:solidFill>
                <a:latin typeface="Helvetica Neue"/>
                <a:cs typeface="Helvetica Neue"/>
              </a:rPr>
              <a:t>följare</a:t>
            </a:r>
            <a:endParaRPr baseline="35781" sz="4425">
              <a:latin typeface="Helvetica Neue"/>
              <a:cs typeface="Helvetica Neue"/>
            </a:endParaRPr>
          </a:p>
          <a:p>
            <a:pPr marL="6272530" marR="9030970">
              <a:lnSpc>
                <a:spcPts val="3629"/>
              </a:lnSpc>
              <a:spcBef>
                <a:spcPts val="50"/>
              </a:spcBef>
            </a:pPr>
            <a:r>
              <a:rPr dirty="0" sz="2950" spc="-5" i="1">
                <a:solidFill>
                  <a:srgbClr val="5C5C5C"/>
                </a:solidFill>
                <a:latin typeface="Arial"/>
                <a:cs typeface="Arial"/>
              </a:rPr>
              <a:t>e</a:t>
            </a:r>
            <a:r>
              <a:rPr dirty="0" sz="2950" spc="-35" i="1">
                <a:solidFill>
                  <a:srgbClr val="5C5C5C"/>
                </a:solidFill>
                <a:latin typeface="Arial"/>
                <a:cs typeface="Arial"/>
              </a:rPr>
              <a:t>n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15" i="1">
                <a:solidFill>
                  <a:srgbClr val="5C5C5C"/>
                </a:solidFill>
                <a:latin typeface="Arial"/>
                <a:cs typeface="Arial"/>
              </a:rPr>
              <a:t>arabisktaland</a:t>
            </a:r>
            <a:r>
              <a:rPr dirty="0" sz="2950" spc="-20" i="1">
                <a:solidFill>
                  <a:srgbClr val="5C5C5C"/>
                </a:solidFill>
                <a:latin typeface="Arial"/>
                <a:cs typeface="Arial"/>
              </a:rPr>
              <a:t>e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55" i="1">
                <a:solidFill>
                  <a:srgbClr val="5C5C5C"/>
                </a:solidFill>
                <a:latin typeface="Arial"/>
                <a:cs typeface="Arial"/>
              </a:rPr>
              <a:t>publi</a:t>
            </a:r>
            <a:r>
              <a:rPr dirty="0" sz="2950" spc="25" i="1">
                <a:solidFill>
                  <a:srgbClr val="5C5C5C"/>
                </a:solidFill>
                <a:latin typeface="Arial"/>
                <a:cs typeface="Arial"/>
              </a:rPr>
              <a:t>k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i="1">
                <a:solidFill>
                  <a:srgbClr val="5C5C5C"/>
                </a:solidFill>
                <a:latin typeface="Arial"/>
                <a:cs typeface="Arial"/>
              </a:rPr>
              <a:t>har</a:t>
            </a:r>
            <a:r>
              <a:rPr dirty="0" sz="2950" spc="10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30" i="1">
                <a:solidFill>
                  <a:srgbClr val="5C5C5C"/>
                </a:solidFill>
                <a:latin typeface="Arial"/>
                <a:cs typeface="Arial"/>
              </a:rPr>
              <a:t>hundratusental</a:t>
            </a:r>
            <a:r>
              <a:rPr dirty="0" sz="2950" i="1">
                <a:solidFill>
                  <a:srgbClr val="5C5C5C"/>
                </a:solidFill>
                <a:latin typeface="Arial"/>
                <a:cs typeface="Arial"/>
              </a:rPr>
              <a:t>s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-25" i="1">
                <a:solidFill>
                  <a:srgbClr val="5C5C5C"/>
                </a:solidFill>
                <a:latin typeface="Arial"/>
                <a:cs typeface="Arial"/>
              </a:rPr>
              <a:t>läsar</a:t>
            </a:r>
            <a:r>
              <a:rPr dirty="0" sz="2950" spc="-70" i="1">
                <a:solidFill>
                  <a:srgbClr val="5C5C5C"/>
                </a:solidFill>
                <a:latin typeface="Arial"/>
                <a:cs typeface="Arial"/>
              </a:rPr>
              <a:t>e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70" i="1">
                <a:solidFill>
                  <a:srgbClr val="5C5C5C"/>
                </a:solidFill>
                <a:latin typeface="Arial"/>
                <a:cs typeface="Arial"/>
              </a:rPr>
              <a:t>fått</a:t>
            </a:r>
            <a:endParaRPr sz="2950">
              <a:latin typeface="Arial"/>
              <a:cs typeface="Arial"/>
            </a:endParaRPr>
          </a:p>
          <a:p>
            <a:pPr marL="6272530">
              <a:lnSpc>
                <a:spcPts val="3410"/>
              </a:lnSpc>
            </a:pPr>
            <a:r>
              <a:rPr dirty="0" sz="2950" spc="55" i="1">
                <a:solidFill>
                  <a:srgbClr val="5C5C5C"/>
                </a:solidFill>
                <a:latin typeface="Arial"/>
                <a:cs typeface="Arial"/>
              </a:rPr>
              <a:t>informatio</a:t>
            </a:r>
            <a:r>
              <a:rPr dirty="0" sz="2950" spc="30" i="1">
                <a:solidFill>
                  <a:srgbClr val="5C5C5C"/>
                </a:solidFill>
                <a:latin typeface="Arial"/>
                <a:cs typeface="Arial"/>
              </a:rPr>
              <a:t>n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90" i="1">
                <a:solidFill>
                  <a:srgbClr val="5C5C5C"/>
                </a:solidFill>
                <a:latin typeface="Arial"/>
                <a:cs typeface="Arial"/>
              </a:rPr>
              <a:t>oc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h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10" i="1">
                <a:solidFill>
                  <a:srgbClr val="5C5C5C"/>
                </a:solidFill>
                <a:latin typeface="Arial"/>
                <a:cs typeface="Arial"/>
              </a:rPr>
              <a:t>kunska</a:t>
            </a:r>
            <a:r>
              <a:rPr dirty="0" sz="2950" spc="-20" i="1">
                <a:solidFill>
                  <a:srgbClr val="5C5C5C"/>
                </a:solidFill>
                <a:latin typeface="Arial"/>
                <a:cs typeface="Arial"/>
              </a:rPr>
              <a:t>p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90" i="1">
                <a:solidFill>
                  <a:srgbClr val="5C5C5C"/>
                </a:solidFill>
                <a:latin typeface="Arial"/>
                <a:cs typeface="Arial"/>
              </a:rPr>
              <a:t>om</a:t>
            </a:r>
            <a:endParaRPr sz="2950">
              <a:latin typeface="Arial"/>
              <a:cs typeface="Arial"/>
            </a:endParaRPr>
          </a:p>
          <a:p>
            <a:pPr marL="6272530" marR="7971155">
              <a:lnSpc>
                <a:spcPct val="100000"/>
              </a:lnSpc>
              <a:spcBef>
                <a:spcPts val="5"/>
              </a:spcBef>
            </a:pPr>
            <a:r>
              <a:rPr dirty="0" sz="2950" spc="15" i="1">
                <a:solidFill>
                  <a:srgbClr val="5C5C5C"/>
                </a:solidFill>
                <a:latin typeface="Arial"/>
                <a:cs typeface="Arial"/>
              </a:rPr>
              <a:t>Sverige</a:t>
            </a:r>
            <a:r>
              <a:rPr dirty="0" sz="2950" spc="-10" i="1">
                <a:solidFill>
                  <a:srgbClr val="5C5C5C"/>
                </a:solidFill>
                <a:latin typeface="Arial"/>
                <a:cs typeface="Arial"/>
              </a:rPr>
              <a:t>.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30" i="1">
                <a:solidFill>
                  <a:srgbClr val="5C5C5C"/>
                </a:solidFill>
                <a:latin typeface="Arial"/>
                <a:cs typeface="Arial"/>
              </a:rPr>
              <a:t>A</a:t>
            </a:r>
            <a:r>
              <a:rPr dirty="0" sz="2950" i="1">
                <a:solidFill>
                  <a:srgbClr val="5C5C5C"/>
                </a:solidFill>
                <a:latin typeface="Arial"/>
                <a:cs typeface="Arial"/>
              </a:rPr>
              <a:t>l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60" i="1">
                <a:solidFill>
                  <a:srgbClr val="5C5C5C"/>
                </a:solidFill>
                <a:latin typeface="Arial"/>
                <a:cs typeface="Arial"/>
              </a:rPr>
              <a:t>Kompi</a:t>
            </a:r>
            <a:r>
              <a:rPr dirty="0" sz="2950" spc="25" i="1">
                <a:solidFill>
                  <a:srgbClr val="5C5C5C"/>
                </a:solidFill>
                <a:latin typeface="Arial"/>
                <a:cs typeface="Arial"/>
              </a:rPr>
              <a:t>s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15" i="1">
                <a:solidFill>
                  <a:srgbClr val="5C5C5C"/>
                </a:solidFill>
                <a:latin typeface="Arial"/>
                <a:cs typeface="Arial"/>
              </a:rPr>
              <a:t>engagerar</a:t>
            </a:r>
            <a:r>
              <a:rPr dirty="0" sz="2950" spc="-10" i="1">
                <a:solidFill>
                  <a:srgbClr val="5C5C5C"/>
                </a:solidFill>
                <a:latin typeface="Arial"/>
                <a:cs typeface="Arial"/>
              </a:rPr>
              <a:t>,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i="1">
                <a:solidFill>
                  <a:srgbClr val="5C5C5C"/>
                </a:solidFill>
                <a:latin typeface="Arial"/>
                <a:cs typeface="Arial"/>
              </a:rPr>
              <a:t>når</a:t>
            </a:r>
            <a:r>
              <a:rPr dirty="0" sz="2950" spc="10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110" i="1">
                <a:solidFill>
                  <a:srgbClr val="5C5C5C"/>
                </a:solidFill>
                <a:latin typeface="Arial"/>
                <a:cs typeface="Arial"/>
              </a:rPr>
              <a:t>u</a:t>
            </a:r>
            <a:r>
              <a:rPr dirty="0" sz="2950" spc="40" i="1">
                <a:solidFill>
                  <a:srgbClr val="5C5C5C"/>
                </a:solidFill>
                <a:latin typeface="Arial"/>
                <a:cs typeface="Arial"/>
              </a:rPr>
              <a:t>t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90" i="1">
                <a:solidFill>
                  <a:srgbClr val="5C5C5C"/>
                </a:solidFill>
                <a:latin typeface="Arial"/>
                <a:cs typeface="Arial"/>
              </a:rPr>
              <a:t>oc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h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60" i="1">
                <a:solidFill>
                  <a:srgbClr val="5C5C5C"/>
                </a:solidFill>
                <a:latin typeface="Arial"/>
                <a:cs typeface="Arial"/>
              </a:rPr>
              <a:t>öppna</a:t>
            </a:r>
            <a:r>
              <a:rPr dirty="0" sz="2950" spc="15" i="1">
                <a:solidFill>
                  <a:srgbClr val="5C5C5C"/>
                </a:solidFill>
                <a:latin typeface="Arial"/>
                <a:cs typeface="Arial"/>
              </a:rPr>
              <a:t>r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40" i="1">
                <a:solidFill>
                  <a:srgbClr val="5C5C5C"/>
                </a:solidFill>
                <a:latin typeface="Arial"/>
                <a:cs typeface="Arial"/>
              </a:rPr>
              <a:t>dörra</a:t>
            </a:r>
            <a:r>
              <a:rPr dirty="0" sz="2950" spc="5" i="1">
                <a:solidFill>
                  <a:srgbClr val="5C5C5C"/>
                </a:solidFill>
                <a:latin typeface="Arial"/>
                <a:cs typeface="Arial"/>
              </a:rPr>
              <a:t>r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45" i="1">
                <a:solidFill>
                  <a:srgbClr val="5C5C5C"/>
                </a:solidFill>
                <a:latin typeface="Arial"/>
                <a:cs typeface="Arial"/>
              </a:rPr>
              <a:t>som</a:t>
            </a:r>
            <a:endParaRPr sz="2950">
              <a:latin typeface="Arial"/>
              <a:cs typeface="Arial"/>
            </a:endParaRPr>
          </a:p>
          <a:p>
            <a:pPr marL="6272530">
              <a:lnSpc>
                <a:spcPct val="100000"/>
              </a:lnSpc>
              <a:spcBef>
                <a:spcPts val="85"/>
              </a:spcBef>
            </a:pPr>
            <a:r>
              <a:rPr dirty="0" sz="2950" spc="30" i="1">
                <a:solidFill>
                  <a:srgbClr val="5C5C5C"/>
                </a:solidFill>
                <a:latin typeface="Arial"/>
                <a:cs typeface="Arial"/>
              </a:rPr>
              <a:t>underlätta</a:t>
            </a:r>
            <a:r>
              <a:rPr dirty="0" sz="2950" i="1">
                <a:solidFill>
                  <a:srgbClr val="5C5C5C"/>
                </a:solidFill>
                <a:latin typeface="Arial"/>
                <a:cs typeface="Arial"/>
              </a:rPr>
              <a:t>r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fö</a:t>
            </a:r>
            <a:r>
              <a:rPr dirty="0" sz="2950" spc="25" i="1">
                <a:solidFill>
                  <a:srgbClr val="5C5C5C"/>
                </a:solidFill>
                <a:latin typeface="Arial"/>
                <a:cs typeface="Arial"/>
              </a:rPr>
              <a:t>r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integration.”</a:t>
            </a:r>
            <a:endParaRPr sz="2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3950">
              <a:latin typeface="Times New Roman"/>
              <a:cs typeface="Times New Roman"/>
            </a:endParaRPr>
          </a:p>
          <a:p>
            <a:pPr marL="3364865" marR="10494645">
              <a:lnSpc>
                <a:spcPct val="100000"/>
              </a:lnSpc>
            </a:pPr>
            <a:r>
              <a:rPr dirty="0" sz="2950" spc="30" b="1">
                <a:solidFill>
                  <a:srgbClr val="5C5C5C"/>
                </a:solidFill>
                <a:latin typeface="Arial"/>
                <a:cs typeface="Arial"/>
              </a:rPr>
              <a:t>#JallaRöst</a:t>
            </a:r>
            <a:r>
              <a:rPr dirty="0" sz="2950" b="1">
                <a:solidFill>
                  <a:srgbClr val="5C5C5C"/>
                </a:solidFill>
                <a:latin typeface="Arial"/>
                <a:cs typeface="Arial"/>
              </a:rPr>
              <a:t>a</a:t>
            </a:r>
            <a:r>
              <a:rPr dirty="0" sz="2950" spc="70" b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95" b="0">
                <a:solidFill>
                  <a:srgbClr val="5C5C5C"/>
                </a:solidFill>
                <a:latin typeface="Helvetica Neue"/>
                <a:cs typeface="Helvetica Neue"/>
              </a:rPr>
              <a:t>kampan</a:t>
            </a:r>
            <a:r>
              <a:rPr dirty="0" sz="2950" spc="20" b="0">
                <a:solidFill>
                  <a:srgbClr val="5C5C5C"/>
                </a:solidFill>
                <a:latin typeface="Helvetica Neue"/>
                <a:cs typeface="Helvetica Neue"/>
              </a:rPr>
              <a:t>j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85" b="0">
                <a:solidFill>
                  <a:srgbClr val="5C5C5C"/>
                </a:solidFill>
                <a:latin typeface="Helvetica Neue"/>
                <a:cs typeface="Helvetica Neue"/>
              </a:rPr>
              <a:t>me</a:t>
            </a:r>
            <a:r>
              <a:rPr dirty="0" sz="2950" spc="50" b="0">
                <a:solidFill>
                  <a:srgbClr val="5C5C5C"/>
                </a:solidFill>
                <a:latin typeface="Helvetica Neue"/>
                <a:cs typeface="Helvetica Neue"/>
              </a:rPr>
              <a:t>d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80" b="0">
                <a:solidFill>
                  <a:srgbClr val="5C5C5C"/>
                </a:solidFill>
                <a:latin typeface="Helvetica Neue"/>
                <a:cs typeface="Helvetica Neue"/>
              </a:rPr>
              <a:t>stö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d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100" b="0">
                <a:solidFill>
                  <a:srgbClr val="5C5C5C"/>
                </a:solidFill>
                <a:latin typeface="Helvetica Neue"/>
                <a:cs typeface="Helvetica Neue"/>
              </a:rPr>
              <a:t>från</a:t>
            </a:r>
            <a:r>
              <a:rPr dirty="0" sz="2950" spc="7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90" b="0">
                <a:solidFill>
                  <a:srgbClr val="5C5C5C"/>
                </a:solidFill>
                <a:latin typeface="Helvetica Neue"/>
                <a:cs typeface="Helvetica Neue"/>
              </a:rPr>
              <a:t>Postkodsstiftelse</a:t>
            </a:r>
            <a:r>
              <a:rPr dirty="0" sz="2950" spc="75" b="0">
                <a:solidFill>
                  <a:srgbClr val="5C5C5C"/>
                </a:solidFill>
                <a:latin typeface="Helvetica Neue"/>
                <a:cs typeface="Helvetica Neue"/>
              </a:rPr>
              <a:t>n</a:t>
            </a:r>
            <a:r>
              <a:rPr dirty="0" sz="2950" spc="70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110" b="0">
                <a:solidFill>
                  <a:srgbClr val="5C5C5C"/>
                </a:solidFill>
                <a:latin typeface="Helvetica Neue"/>
                <a:cs typeface="Helvetica Neue"/>
              </a:rPr>
              <a:t>fö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r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90" b="0">
                <a:solidFill>
                  <a:srgbClr val="5C5C5C"/>
                </a:solidFill>
                <a:latin typeface="Helvetica Neue"/>
                <a:cs typeface="Helvetica Neue"/>
              </a:rPr>
              <a:t>at</a:t>
            </a:r>
            <a:r>
              <a:rPr dirty="0" sz="2950" spc="40" b="0">
                <a:solidFill>
                  <a:srgbClr val="5C5C5C"/>
                </a:solidFill>
                <a:latin typeface="Helvetica Neue"/>
                <a:cs typeface="Helvetica Neue"/>
              </a:rPr>
              <a:t>t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90" b="0">
                <a:solidFill>
                  <a:srgbClr val="5C5C5C"/>
                </a:solidFill>
                <a:latin typeface="Helvetica Neue"/>
                <a:cs typeface="Helvetica Neue"/>
              </a:rPr>
              <a:t>öka</a:t>
            </a:r>
            <a:endParaRPr sz="2950">
              <a:latin typeface="Helvetica Neue"/>
              <a:cs typeface="Helvetica Neue"/>
            </a:endParaRPr>
          </a:p>
          <a:p>
            <a:pPr marL="3364865">
              <a:lnSpc>
                <a:spcPts val="3320"/>
              </a:lnSpc>
              <a:spcBef>
                <a:spcPts val="5"/>
              </a:spcBef>
            </a:pPr>
            <a:r>
              <a:rPr dirty="0" sz="2950" spc="95" b="0">
                <a:solidFill>
                  <a:srgbClr val="5C5C5C"/>
                </a:solidFill>
                <a:latin typeface="Helvetica Neue"/>
                <a:cs typeface="Helvetica Neue"/>
              </a:rPr>
              <a:t>valdeltagande</a:t>
            </a:r>
            <a:r>
              <a:rPr dirty="0" sz="2950" spc="40" b="0">
                <a:solidFill>
                  <a:srgbClr val="5C5C5C"/>
                </a:solidFill>
                <a:latin typeface="Helvetica Neue"/>
                <a:cs typeface="Helvetica Neue"/>
              </a:rPr>
              <a:t>t</a:t>
            </a:r>
            <a:r>
              <a:rPr dirty="0" sz="2950" spc="70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95" b="0">
                <a:solidFill>
                  <a:srgbClr val="5C5C5C"/>
                </a:solidFill>
                <a:latin typeface="Helvetica Neue"/>
                <a:cs typeface="Helvetica Neue"/>
              </a:rPr>
              <a:t>blan</a:t>
            </a:r>
            <a:r>
              <a:rPr dirty="0" sz="2950" spc="80" b="0">
                <a:solidFill>
                  <a:srgbClr val="5C5C5C"/>
                </a:solidFill>
                <a:latin typeface="Helvetica Neue"/>
                <a:cs typeface="Helvetica Neue"/>
              </a:rPr>
              <a:t>d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95" b="0">
                <a:solidFill>
                  <a:srgbClr val="5C5C5C"/>
                </a:solidFill>
                <a:latin typeface="Helvetica Neue"/>
                <a:cs typeface="Helvetica Neue"/>
              </a:rPr>
              <a:t>utrikesfödda</a:t>
            </a:r>
            <a:endParaRPr sz="2950">
              <a:latin typeface="Helvetica Neue"/>
              <a:cs typeface="Helvetica Neue"/>
            </a:endParaRPr>
          </a:p>
          <a:p>
            <a:pPr marL="12845415" indent="-9481185">
              <a:lnSpc>
                <a:spcPts val="3320"/>
              </a:lnSpc>
              <a:tabLst>
                <a:tab pos="12845415" algn="l"/>
              </a:tabLst>
            </a:pPr>
            <a:r>
              <a:rPr dirty="0" baseline="-8474" sz="4425" spc="127" b="0">
                <a:solidFill>
                  <a:srgbClr val="5C5C5C"/>
                </a:solidFill>
                <a:latin typeface="Helvetica Neue"/>
                <a:cs typeface="Helvetica Neue"/>
              </a:rPr>
              <a:t>persone</a:t>
            </a:r>
            <a:r>
              <a:rPr dirty="0" baseline="-8474" sz="4425" spc="52" b="0">
                <a:solidFill>
                  <a:srgbClr val="5C5C5C"/>
                </a:solidFill>
                <a:latin typeface="Helvetica Neue"/>
                <a:cs typeface="Helvetica Neue"/>
              </a:rPr>
              <a:t>r</a:t>
            </a:r>
            <a:r>
              <a:rPr dirty="0" baseline="-8474" sz="4425" spc="97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baseline="-8474" sz="4425" spc="157" b="0">
                <a:solidFill>
                  <a:srgbClr val="5C5C5C"/>
                </a:solidFill>
                <a:latin typeface="Helvetica Neue"/>
                <a:cs typeface="Helvetica Neue"/>
              </a:rPr>
              <a:t>i</a:t>
            </a:r>
            <a:r>
              <a:rPr dirty="0" baseline="-8474" sz="4425" spc="97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baseline="-8474" sz="4425" spc="142" b="0">
                <a:solidFill>
                  <a:srgbClr val="5C5C5C"/>
                </a:solidFill>
                <a:latin typeface="Helvetica Neue"/>
                <a:cs typeface="Helvetica Neue"/>
              </a:rPr>
              <a:t>Sverig</a:t>
            </a:r>
            <a:r>
              <a:rPr dirty="0" baseline="-8474" sz="4425" spc="112" b="0">
                <a:solidFill>
                  <a:srgbClr val="5C5C5C"/>
                </a:solidFill>
                <a:latin typeface="Helvetica Neue"/>
                <a:cs typeface="Helvetica Neue"/>
              </a:rPr>
              <a:t>e</a:t>
            </a:r>
            <a:r>
              <a:rPr dirty="0" baseline="-8474" sz="4425" b="0">
                <a:solidFill>
                  <a:srgbClr val="5C5C5C"/>
                </a:solidFill>
                <a:latin typeface="Helvetica Neue"/>
                <a:cs typeface="Helvetica Neue"/>
              </a:rPr>
              <a:t>	</a:t>
            </a:r>
            <a:r>
              <a:rPr dirty="0" sz="2950" spc="45" b="1">
                <a:solidFill>
                  <a:srgbClr val="5C5C5C"/>
                </a:solidFill>
                <a:latin typeface="Arial"/>
                <a:cs typeface="Arial"/>
              </a:rPr>
              <a:t>Podcas</a:t>
            </a:r>
            <a:r>
              <a:rPr dirty="0" sz="2950" spc="5" b="1">
                <a:solidFill>
                  <a:srgbClr val="5C5C5C"/>
                </a:solidFill>
                <a:latin typeface="Arial"/>
                <a:cs typeface="Arial"/>
              </a:rPr>
              <a:t>t</a:t>
            </a:r>
            <a:r>
              <a:rPr dirty="0" sz="2950" spc="65" b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85" b="0">
                <a:solidFill>
                  <a:srgbClr val="5C5C5C"/>
                </a:solidFill>
                <a:latin typeface="Helvetica Neue"/>
                <a:cs typeface="Helvetica Neue"/>
              </a:rPr>
              <a:t>me</a:t>
            </a:r>
            <a:r>
              <a:rPr dirty="0" sz="2950" spc="50" b="0">
                <a:solidFill>
                  <a:srgbClr val="5C5C5C"/>
                </a:solidFill>
                <a:latin typeface="Helvetica Neue"/>
                <a:cs typeface="Helvetica Neue"/>
              </a:rPr>
              <a:t>d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100" b="0">
                <a:solidFill>
                  <a:srgbClr val="5C5C5C"/>
                </a:solidFill>
                <a:latin typeface="Helvetica Neue"/>
                <a:cs typeface="Helvetica Neue"/>
              </a:rPr>
              <a:t>Cisio</a:t>
            </a:r>
            <a:r>
              <a:rPr dirty="0" sz="2950" spc="95" b="0">
                <a:solidFill>
                  <a:srgbClr val="5C5C5C"/>
                </a:solidFill>
                <a:latin typeface="Helvetica Neue"/>
                <a:cs typeface="Helvetica Neue"/>
              </a:rPr>
              <a:t>n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75" b="0">
                <a:solidFill>
                  <a:srgbClr val="5C5C5C"/>
                </a:solidFill>
                <a:latin typeface="Helvetica Neue"/>
                <a:cs typeface="Helvetica Neue"/>
              </a:rPr>
              <a:t>o</a:t>
            </a:r>
            <a:r>
              <a:rPr dirty="0" sz="2950" spc="70" b="0">
                <a:solidFill>
                  <a:srgbClr val="5C5C5C"/>
                </a:solidFill>
                <a:latin typeface="Helvetica Neue"/>
                <a:cs typeface="Helvetica Neue"/>
              </a:rPr>
              <a:t>m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90" b="0">
                <a:solidFill>
                  <a:srgbClr val="5C5C5C"/>
                </a:solidFill>
                <a:latin typeface="Helvetica Neue"/>
                <a:cs typeface="Helvetica Neue"/>
              </a:rPr>
              <a:t>mångkulturell</a:t>
            </a:r>
            <a:endParaRPr sz="2950">
              <a:latin typeface="Helvetica Neue"/>
              <a:cs typeface="Helvetica Neue"/>
            </a:endParaRPr>
          </a:p>
          <a:p>
            <a:pPr marL="12845415">
              <a:lnSpc>
                <a:spcPts val="2810"/>
              </a:lnSpc>
              <a:spcBef>
                <a:spcPts val="5"/>
              </a:spcBef>
            </a:pPr>
            <a:r>
              <a:rPr dirty="0" sz="2950" spc="85" b="0">
                <a:solidFill>
                  <a:srgbClr val="5C5C5C"/>
                </a:solidFill>
                <a:latin typeface="Helvetica Neue"/>
                <a:cs typeface="Helvetica Neue"/>
              </a:rPr>
              <a:t>kommunikation</a:t>
            </a:r>
            <a:endParaRPr sz="2950">
              <a:latin typeface="Helvetica Neue"/>
              <a:cs typeface="Helvetica Neue"/>
            </a:endParaRPr>
          </a:p>
          <a:p>
            <a:pPr marL="3364865">
              <a:lnSpc>
                <a:spcPts val="3229"/>
              </a:lnSpc>
            </a:pPr>
            <a:r>
              <a:rPr dirty="0" sz="3300" spc="100" b="0">
                <a:solidFill>
                  <a:srgbClr val="0000FF"/>
                </a:solidFill>
                <a:latin typeface="Helvetica Neue"/>
                <a:cs typeface="Helvetica Neue"/>
              </a:rPr>
              <a:t>Intervj</a:t>
            </a:r>
            <a:r>
              <a:rPr dirty="0" sz="3300" spc="105" b="0">
                <a:solidFill>
                  <a:srgbClr val="0000FF"/>
                </a:solidFill>
                <a:latin typeface="Helvetica Neue"/>
                <a:cs typeface="Helvetica Neue"/>
              </a:rPr>
              <a:t>u</a:t>
            </a:r>
            <a:r>
              <a:rPr dirty="0" sz="3300" spc="60" b="0">
                <a:solidFill>
                  <a:srgbClr val="0000FF"/>
                </a:solidFill>
                <a:latin typeface="Helvetica Neue"/>
                <a:cs typeface="Helvetica Neue"/>
              </a:rPr>
              <a:t> </a:t>
            </a:r>
            <a:r>
              <a:rPr dirty="0" sz="3300" spc="70" b="0">
                <a:solidFill>
                  <a:srgbClr val="0000FF"/>
                </a:solidFill>
                <a:latin typeface="Helvetica Neue"/>
                <a:cs typeface="Helvetica Neue"/>
              </a:rPr>
              <a:t>me</a:t>
            </a:r>
            <a:r>
              <a:rPr dirty="0" sz="3300" spc="35" b="0">
                <a:solidFill>
                  <a:srgbClr val="0000FF"/>
                </a:solidFill>
                <a:latin typeface="Helvetica Neue"/>
                <a:cs typeface="Helvetica Neue"/>
              </a:rPr>
              <a:t>d</a:t>
            </a:r>
            <a:r>
              <a:rPr dirty="0" sz="3300" spc="60" b="0">
                <a:solidFill>
                  <a:srgbClr val="0000FF"/>
                </a:solidFill>
                <a:latin typeface="Helvetica Neue"/>
                <a:cs typeface="Helvetica Neue"/>
              </a:rPr>
              <a:t> </a:t>
            </a:r>
            <a:r>
              <a:rPr dirty="0" sz="3300" spc="45" b="0">
                <a:solidFill>
                  <a:srgbClr val="0000FF"/>
                </a:solidFill>
                <a:latin typeface="Helvetica Neue"/>
                <a:cs typeface="Helvetica Neue"/>
              </a:rPr>
              <a:t>P4</a:t>
            </a:r>
            <a:endParaRPr sz="3300">
              <a:latin typeface="Helvetica Neue"/>
              <a:cs typeface="Helvetica Neu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0" cy="11308715"/>
          </a:xfrm>
          <a:custGeom>
            <a:avLst/>
            <a:gdLst/>
            <a:ahLst/>
            <a:cxnLst/>
            <a:rect l="l" t="t" r="r" b="b"/>
            <a:pathLst>
              <a:path w="0" h="11308715">
                <a:moveTo>
                  <a:pt x="0" y="11308554"/>
                </a:moveTo>
                <a:lnTo>
                  <a:pt x="0" y="0"/>
                </a:lnTo>
                <a:lnTo>
                  <a:pt x="0" y="113085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59761" y="0"/>
            <a:ext cx="7998013" cy="112989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0" y="0"/>
            <a:ext cx="20104100" cy="11308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015855">
              <a:lnSpc>
                <a:spcPct val="100000"/>
              </a:lnSpc>
            </a:pPr>
            <a:r>
              <a:rPr dirty="0" sz="5350" spc="30">
                <a:solidFill>
                  <a:srgbClr val="5C5C5C"/>
                </a:solidFill>
                <a:latin typeface="Rockwell"/>
                <a:cs typeface="Rockwell"/>
              </a:rPr>
              <a:t>Papperstidning</a:t>
            </a:r>
            <a:endParaRPr sz="5350">
              <a:latin typeface="Rockwell"/>
              <a:cs typeface="Rockwell"/>
            </a:endParaRPr>
          </a:p>
          <a:p>
            <a:pPr marL="10582275" indent="-523240">
              <a:lnSpc>
                <a:spcPct val="100000"/>
              </a:lnSpc>
              <a:spcBef>
                <a:spcPts val="2090"/>
              </a:spcBef>
              <a:buClr>
                <a:srgbClr val="5C5C5C"/>
              </a:buClr>
              <a:buSzPct val="74324"/>
              <a:buFont typeface="Arial"/>
              <a:buChar char="•"/>
              <a:tabLst>
                <a:tab pos="10582910" algn="l"/>
              </a:tabLst>
            </a:pP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Månads</a:t>
            </a:r>
            <a:r>
              <a:rPr dirty="0" sz="3700" spc="335">
                <a:solidFill>
                  <a:srgbClr val="5C5C5C"/>
                </a:solidFill>
                <a:latin typeface="Calibri"/>
                <a:cs typeface="Calibri"/>
              </a:rPr>
              <a:t>?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dning, 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1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2 n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/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år</a:t>
            </a:r>
            <a:endParaRPr sz="3700">
              <a:latin typeface="Calibri"/>
              <a:cs typeface="Calibri"/>
            </a:endParaRPr>
          </a:p>
          <a:p>
            <a:pPr marL="10582275" indent="-523240">
              <a:lnSpc>
                <a:spcPct val="100000"/>
              </a:lnSpc>
              <a:spcBef>
                <a:spcPts val="2070"/>
              </a:spcBef>
              <a:buClr>
                <a:srgbClr val="5C5C5C"/>
              </a:buClr>
              <a:buSzPct val="74324"/>
              <a:buFont typeface="Arial"/>
              <a:buChar char="•"/>
              <a:tabLst>
                <a:tab pos="10582910" algn="l"/>
              </a:tabLst>
            </a:pP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stnadsf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endParaRPr sz="3700">
              <a:latin typeface="Calibri"/>
              <a:cs typeface="Calibri"/>
            </a:endParaRPr>
          </a:p>
          <a:p>
            <a:pPr marL="10582275" indent="-523240">
              <a:lnSpc>
                <a:spcPct val="100000"/>
              </a:lnSpc>
              <a:spcBef>
                <a:spcPts val="2070"/>
              </a:spcBef>
              <a:buClr>
                <a:srgbClr val="5C5C5C"/>
              </a:buClr>
              <a:buSzPct val="74324"/>
              <a:buFont typeface="Arial"/>
              <a:buChar char="•"/>
              <a:tabLst>
                <a:tab pos="10582910" algn="l"/>
              </a:tabLst>
            </a:pP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Upplaga: 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2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0 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0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0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0 ex</a:t>
            </a:r>
            <a:endParaRPr sz="3700">
              <a:latin typeface="Calibri"/>
              <a:cs typeface="Calibri"/>
            </a:endParaRPr>
          </a:p>
          <a:p>
            <a:pPr marL="10582275" marR="3379470" indent="-523240">
              <a:lnSpc>
                <a:spcPct val="100299"/>
              </a:lnSpc>
              <a:spcBef>
                <a:spcPts val="2060"/>
              </a:spcBef>
              <a:buClr>
                <a:srgbClr val="5C5C5C"/>
              </a:buClr>
              <a:buSzPct val="74324"/>
              <a:buFont typeface="Arial"/>
              <a:buChar char="•"/>
              <a:tabLst>
                <a:tab pos="10582910" algn="l"/>
              </a:tabLst>
            </a:pP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enu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ante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: p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ivatpe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ne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 bibli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tek, kultu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cent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, 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.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.</a:t>
            </a:r>
            <a:endParaRPr sz="3700">
              <a:latin typeface="Calibri"/>
              <a:cs typeface="Calibri"/>
            </a:endParaRPr>
          </a:p>
          <a:p>
            <a:pPr marL="10582275" indent="-523240">
              <a:lnSpc>
                <a:spcPct val="100000"/>
              </a:lnSpc>
              <a:spcBef>
                <a:spcPts val="2070"/>
              </a:spcBef>
              <a:buClr>
                <a:srgbClr val="5C5C5C"/>
              </a:buClr>
              <a:buSzPct val="74324"/>
              <a:buFont typeface="Arial"/>
              <a:buChar char="•"/>
              <a:tabLst>
                <a:tab pos="10582910" algn="l"/>
              </a:tabLst>
            </a:pP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ist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ibue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as 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ö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ver hela Sve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ige.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0" cy="11308715"/>
          </a:xfrm>
          <a:custGeom>
            <a:avLst/>
            <a:gdLst/>
            <a:ahLst/>
            <a:cxnLst/>
            <a:rect l="l" t="t" r="r" b="b"/>
            <a:pathLst>
              <a:path w="0" h="11308715">
                <a:moveTo>
                  <a:pt x="0" y="11308554"/>
                </a:moveTo>
                <a:lnTo>
                  <a:pt x="0" y="0"/>
                </a:lnTo>
                <a:lnTo>
                  <a:pt x="0" y="113085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0" y="0"/>
            <a:ext cx="20104100" cy="11308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772140">
              <a:lnSpc>
                <a:spcPct val="100000"/>
              </a:lnSpc>
            </a:pPr>
            <a:r>
              <a:rPr dirty="0" sz="5350" spc="30">
                <a:solidFill>
                  <a:srgbClr val="5C5C5C"/>
                </a:solidFill>
                <a:latin typeface="Rockwell"/>
                <a:cs typeface="Rockwell"/>
              </a:rPr>
              <a:t>Webb-TV</a:t>
            </a:r>
            <a:endParaRPr sz="5350">
              <a:latin typeface="Rockwell"/>
              <a:cs typeface="Rockwell"/>
            </a:endParaRPr>
          </a:p>
          <a:p>
            <a:pPr marL="11018520" indent="-523240">
              <a:lnSpc>
                <a:spcPct val="100000"/>
              </a:lnSpc>
              <a:spcBef>
                <a:spcPts val="2550"/>
              </a:spcBef>
              <a:buClr>
                <a:srgbClr val="5C5C5C"/>
              </a:buClr>
              <a:buSzPct val="74324"/>
              <a:buFont typeface="Arial"/>
              <a:buChar char="•"/>
              <a:tabLst>
                <a:tab pos="11019155" algn="l"/>
              </a:tabLst>
            </a:pP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agliga n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y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hetssändningar</a:t>
            </a:r>
            <a:endParaRPr sz="3700">
              <a:latin typeface="Calibri"/>
              <a:cs typeface="Calibri"/>
            </a:endParaRPr>
          </a:p>
          <a:p>
            <a:pPr marL="11018520" indent="-523240">
              <a:lnSpc>
                <a:spcPct val="100000"/>
              </a:lnSpc>
              <a:spcBef>
                <a:spcPts val="2070"/>
              </a:spcBef>
              <a:buClr>
                <a:srgbClr val="5C5C5C"/>
              </a:buClr>
              <a:buSzPct val="74324"/>
              <a:buFont typeface="Arial"/>
              <a:buChar char="•"/>
              <a:tabLst>
                <a:tab pos="11019155" algn="l"/>
              </a:tabLst>
            </a:pP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Inf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700" spc="17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700" spc="165">
                <a:solidFill>
                  <a:srgbClr val="5C5C5C"/>
                </a:solidFill>
                <a:latin typeface="Calibri"/>
                <a:cs typeface="Calibri"/>
              </a:rPr>
              <a:t>?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nsﬁl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er</a:t>
            </a:r>
            <a:endParaRPr sz="3700">
              <a:latin typeface="Calibri"/>
              <a:cs typeface="Calibri"/>
            </a:endParaRPr>
          </a:p>
          <a:p>
            <a:pPr marL="11018520" indent="-523240">
              <a:lnSpc>
                <a:spcPct val="100000"/>
              </a:lnSpc>
              <a:spcBef>
                <a:spcPts val="2070"/>
              </a:spcBef>
              <a:buClr>
                <a:srgbClr val="5C5C5C"/>
              </a:buClr>
              <a:buSzPct val="74324"/>
              <a:buFont typeface="Arial"/>
              <a:buChar char="•"/>
              <a:tabLst>
                <a:tab pos="11019155" algn="l"/>
              </a:tabLst>
            </a:pP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Rekla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ﬁl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er</a:t>
            </a:r>
            <a:endParaRPr sz="3700">
              <a:latin typeface="Calibri"/>
              <a:cs typeface="Calibri"/>
            </a:endParaRPr>
          </a:p>
          <a:p>
            <a:pPr marL="11018520" indent="-523240">
              <a:lnSpc>
                <a:spcPct val="100000"/>
              </a:lnSpc>
              <a:spcBef>
                <a:spcPts val="2070"/>
              </a:spcBef>
              <a:buClr>
                <a:srgbClr val="5C5C5C"/>
              </a:buClr>
              <a:buSzPct val="74324"/>
              <a:buFont typeface="Arial"/>
              <a:buChar char="•"/>
              <a:tabLst>
                <a:tab pos="11019155" algn="l"/>
              </a:tabLst>
            </a:pP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Studio sh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w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er</a:t>
            </a:r>
            <a:endParaRPr sz="3700">
              <a:latin typeface="Calibri"/>
              <a:cs typeface="Calibri"/>
            </a:endParaRPr>
          </a:p>
          <a:p>
            <a:pPr marL="11018520" indent="-523240">
              <a:lnSpc>
                <a:spcPct val="100000"/>
              </a:lnSpc>
              <a:spcBef>
                <a:spcPts val="2070"/>
              </a:spcBef>
              <a:buClr>
                <a:srgbClr val="5C5C5C"/>
              </a:buClr>
              <a:buSzPct val="74324"/>
              <a:buFont typeface="Arial"/>
              <a:buChar char="•"/>
              <a:tabLst>
                <a:tab pos="11019155" algn="l"/>
              </a:tabLst>
            </a:pP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Inte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vjuer</a:t>
            </a:r>
            <a:endParaRPr sz="3700">
              <a:latin typeface="Calibri"/>
              <a:cs typeface="Calibri"/>
            </a:endParaRPr>
          </a:p>
          <a:p>
            <a:pPr marL="11018520" indent="-523240">
              <a:lnSpc>
                <a:spcPct val="100000"/>
              </a:lnSpc>
              <a:spcBef>
                <a:spcPts val="2070"/>
              </a:spcBef>
              <a:buClr>
                <a:srgbClr val="5C5C5C"/>
              </a:buClr>
              <a:buSzPct val="74324"/>
              <a:buFont typeface="Arial"/>
              <a:buChar char="•"/>
              <a:tabLst>
                <a:tab pos="11019155" algn="l"/>
              </a:tabLst>
            </a:pP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Nöje</a:t>
            </a:r>
            <a:endParaRPr sz="3700">
              <a:latin typeface="Calibri"/>
              <a:cs typeface="Calibri"/>
            </a:endParaRPr>
          </a:p>
          <a:p>
            <a:pPr marL="11018520" indent="-523240">
              <a:lnSpc>
                <a:spcPct val="100000"/>
              </a:lnSpc>
              <a:spcBef>
                <a:spcPts val="2070"/>
              </a:spcBef>
              <a:buClr>
                <a:srgbClr val="5C5C5C"/>
              </a:buClr>
              <a:buSzPct val="74324"/>
              <a:buFont typeface="Arial"/>
              <a:buChar char="•"/>
              <a:tabLst>
                <a:tab pos="11019155" algn="l"/>
              </a:tabLst>
            </a:pP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np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am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75135" y="1084776"/>
            <a:ext cx="8544392" cy="44131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85605" y="5817311"/>
            <a:ext cx="8533920" cy="449563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0" y="0"/>
            <a:ext cx="0" cy="11308715"/>
          </a:xfrm>
          <a:custGeom>
            <a:avLst/>
            <a:gdLst/>
            <a:ahLst/>
            <a:cxnLst/>
            <a:rect l="l" t="t" r="r" b="b"/>
            <a:pathLst>
              <a:path w="0" h="11308715">
                <a:moveTo>
                  <a:pt x="0" y="11308554"/>
                </a:moveTo>
                <a:lnTo>
                  <a:pt x="0" y="0"/>
                </a:lnTo>
                <a:lnTo>
                  <a:pt x="0" y="113085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0" y="0"/>
            <a:ext cx="20104100" cy="11308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3248025">
              <a:lnSpc>
                <a:spcPct val="100000"/>
              </a:lnSpc>
            </a:pPr>
            <a:r>
              <a:rPr dirty="0" sz="5350" spc="30">
                <a:solidFill>
                  <a:srgbClr val="5C5C5C"/>
                </a:solidFill>
                <a:latin typeface="Rockwell"/>
                <a:cs typeface="Rockwell"/>
              </a:rPr>
              <a:t>Radio</a:t>
            </a:r>
            <a:endParaRPr sz="5350">
              <a:latin typeface="Rockwell"/>
              <a:cs typeface="Rockwell"/>
            </a:endParaRPr>
          </a:p>
          <a:p>
            <a:pPr marL="10495280">
              <a:lnSpc>
                <a:spcPct val="100000"/>
              </a:lnSpc>
              <a:spcBef>
                <a:spcPts val="2550"/>
              </a:spcBef>
              <a:tabLst>
                <a:tab pos="11018520" algn="l"/>
              </a:tabLst>
            </a:pPr>
            <a:r>
              <a:rPr dirty="0" sz="2750" spc="5">
                <a:solidFill>
                  <a:srgbClr val="5C5C5C"/>
                </a:solidFill>
                <a:latin typeface="Arial"/>
                <a:cs typeface="Arial"/>
              </a:rPr>
              <a:t>•</a:t>
            </a:r>
            <a:r>
              <a:rPr dirty="0" sz="2750" spc="5">
                <a:solidFill>
                  <a:srgbClr val="5C5C5C"/>
                </a:solidFill>
                <a:latin typeface="Arial"/>
                <a:cs typeface="Arial"/>
              </a:rPr>
              <a:t>	</a:t>
            </a:r>
            <a:r>
              <a:rPr dirty="0" sz="3700" spc="5">
                <a:solidFill>
                  <a:srgbClr val="5C5C5C"/>
                </a:solidFill>
                <a:latin typeface="Calibri"/>
                <a:cs typeface="Calibri"/>
              </a:rPr>
              <a:t>FM 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adi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: 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101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,1 &amp; 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95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,3</a:t>
            </a:r>
            <a:endParaRPr sz="3700">
              <a:latin typeface="Calibri"/>
              <a:cs typeface="Calibri"/>
            </a:endParaRPr>
          </a:p>
          <a:p>
            <a:pPr marL="11018520" indent="-523240">
              <a:lnSpc>
                <a:spcPct val="100000"/>
              </a:lnSpc>
              <a:spcBef>
                <a:spcPts val="2070"/>
              </a:spcBef>
              <a:buClr>
                <a:srgbClr val="5C5C5C"/>
              </a:buClr>
              <a:buSzPct val="74324"/>
              <a:buFont typeface="Arial"/>
              <a:buChar char="•"/>
              <a:tabLst>
                <a:tab pos="11019155" algn="l"/>
              </a:tabLst>
            </a:pP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W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ebb</a:t>
            </a:r>
            <a:r>
              <a:rPr dirty="0" sz="3700" spc="-790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adio</a:t>
            </a:r>
            <a:endParaRPr sz="3700">
              <a:latin typeface="Calibri"/>
              <a:cs typeface="Calibri"/>
            </a:endParaRPr>
          </a:p>
          <a:p>
            <a:pPr marL="11018520" indent="-523240">
              <a:lnSpc>
                <a:spcPct val="100000"/>
              </a:lnSpc>
              <a:spcBef>
                <a:spcPts val="2070"/>
              </a:spcBef>
              <a:buClr>
                <a:srgbClr val="5C5C5C"/>
              </a:buClr>
              <a:buSzPct val="74324"/>
              <a:buFont typeface="Arial"/>
              <a:buChar char="•"/>
              <a:tabLst>
                <a:tab pos="11019155" algn="l"/>
              </a:tabLst>
            </a:pP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Radi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700" spc="-790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app</a:t>
            </a:r>
            <a:endParaRPr sz="3700">
              <a:latin typeface="Calibri"/>
              <a:cs typeface="Calibri"/>
            </a:endParaRPr>
          </a:p>
          <a:p>
            <a:pPr marL="11018520" indent="-523240">
              <a:lnSpc>
                <a:spcPct val="100000"/>
              </a:lnSpc>
              <a:spcBef>
                <a:spcPts val="2070"/>
              </a:spcBef>
              <a:buClr>
                <a:srgbClr val="5C5C5C"/>
              </a:buClr>
              <a:buSzPct val="74324"/>
              <a:buFont typeface="Arial"/>
              <a:buChar char="•"/>
              <a:tabLst>
                <a:tab pos="11019155" algn="l"/>
              </a:tabLst>
            </a:pP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20 000 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sess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ion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/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ånad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0639" y="1405355"/>
            <a:ext cx="9454146" cy="89214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0"/>
                </a:moveTo>
                <a:lnTo>
                  <a:pt x="20104099" y="0"/>
                </a:lnTo>
                <a:lnTo>
                  <a:pt x="20104099" y="11308554"/>
                </a:lnTo>
                <a:lnTo>
                  <a:pt x="0" y="1130855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2493" rIns="0" bIns="0" rtlCol="0" vert="horz">
            <a:spAutoFit/>
          </a:bodyPr>
          <a:lstStyle/>
          <a:p>
            <a:pPr marL="9187180">
              <a:lnSpc>
                <a:spcPct val="100000"/>
              </a:lnSpc>
            </a:pPr>
            <a:r>
              <a:rPr dirty="0" sz="5350" spc="30" b="0">
                <a:solidFill>
                  <a:srgbClr val="5C5C5C"/>
                </a:solidFill>
                <a:latin typeface="Rockwell"/>
                <a:cs typeface="Rockwell"/>
              </a:rPr>
              <a:t>We</a:t>
            </a:r>
            <a:r>
              <a:rPr dirty="0" sz="5350" b="0">
                <a:solidFill>
                  <a:srgbClr val="5C5C5C"/>
                </a:solidFill>
                <a:latin typeface="Rockwell"/>
                <a:cs typeface="Rockwell"/>
              </a:rPr>
              <a:t>b</a:t>
            </a:r>
            <a:r>
              <a:rPr dirty="0" sz="5350" spc="65" b="0">
                <a:solidFill>
                  <a:srgbClr val="5C5C5C"/>
                </a:solidFill>
                <a:latin typeface="Rockwell"/>
                <a:cs typeface="Rockwell"/>
              </a:rPr>
              <a:t> </a:t>
            </a:r>
            <a:r>
              <a:rPr dirty="0" sz="5350" spc="25" b="0">
                <a:solidFill>
                  <a:srgbClr val="5C5C5C"/>
                </a:solidFill>
                <a:latin typeface="Rockwell"/>
                <a:cs typeface="Rockwell"/>
              </a:rPr>
              <a:t>oc</a:t>
            </a:r>
            <a:r>
              <a:rPr dirty="0" sz="5350" b="0">
                <a:solidFill>
                  <a:srgbClr val="5C5C5C"/>
                </a:solidFill>
                <a:latin typeface="Rockwell"/>
                <a:cs typeface="Rockwell"/>
              </a:rPr>
              <a:t>h</a:t>
            </a:r>
            <a:r>
              <a:rPr dirty="0" sz="5350" spc="70" b="0">
                <a:solidFill>
                  <a:srgbClr val="5C5C5C"/>
                </a:solidFill>
                <a:latin typeface="Rockwell"/>
                <a:cs typeface="Rockwell"/>
              </a:rPr>
              <a:t> </a:t>
            </a:r>
            <a:r>
              <a:rPr dirty="0" sz="5350" spc="30" b="0">
                <a:solidFill>
                  <a:srgbClr val="5C5C5C"/>
                </a:solidFill>
                <a:latin typeface="Rockwell"/>
                <a:cs typeface="Rockwell"/>
              </a:rPr>
              <a:t>app</a:t>
            </a:r>
            <a:endParaRPr sz="5350">
              <a:latin typeface="Rockwell"/>
              <a:cs typeface="Rockwel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482645" y="2256113"/>
            <a:ext cx="7541259" cy="5763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35940" indent="-523240">
              <a:lnSpc>
                <a:spcPct val="100000"/>
              </a:lnSpc>
              <a:buClr>
                <a:srgbClr val="5C5C5C"/>
              </a:buClr>
              <a:buSzPct val="74324"/>
              <a:buFont typeface="Arial"/>
              <a:buChar char="•"/>
              <a:tabLst>
                <a:tab pos="536575" algn="l"/>
              </a:tabLst>
            </a:pP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Alko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pis.se</a:t>
            </a:r>
            <a:endParaRPr sz="3700">
              <a:latin typeface="Calibri"/>
              <a:cs typeface="Calibri"/>
            </a:endParaRPr>
          </a:p>
          <a:p>
            <a:pPr marL="535940" indent="-523240">
              <a:lnSpc>
                <a:spcPct val="100000"/>
              </a:lnSpc>
              <a:spcBef>
                <a:spcPts val="2070"/>
              </a:spcBef>
              <a:buClr>
                <a:srgbClr val="5C5C5C"/>
              </a:buClr>
              <a:buSzPct val="74324"/>
              <a:buFont typeface="Arial"/>
              <a:buChar char="•"/>
              <a:tabLst>
                <a:tab pos="536575" algn="l"/>
              </a:tabLst>
            </a:pP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App via And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id 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oc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h iOS</a:t>
            </a:r>
            <a:endParaRPr sz="3700">
              <a:latin typeface="Calibri"/>
              <a:cs typeface="Calibri"/>
            </a:endParaRPr>
          </a:p>
          <a:p>
            <a:pPr marL="535940" indent="-523240">
              <a:lnSpc>
                <a:spcPct val="100000"/>
              </a:lnSpc>
              <a:spcBef>
                <a:spcPts val="2070"/>
              </a:spcBef>
              <a:buClr>
                <a:srgbClr val="5C5C5C"/>
              </a:buClr>
              <a:buSzPct val="74324"/>
              <a:buFont typeface="Arial"/>
              <a:buChar char="•"/>
              <a:tabLst>
                <a:tab pos="536575" algn="l"/>
              </a:tabLst>
            </a:pP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stnadsf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endParaRPr sz="3700">
              <a:latin typeface="Calibri"/>
              <a:cs typeface="Calibri"/>
            </a:endParaRPr>
          </a:p>
          <a:p>
            <a:pPr marL="535940" indent="-523240">
              <a:lnSpc>
                <a:spcPct val="100000"/>
              </a:lnSpc>
              <a:spcBef>
                <a:spcPts val="2070"/>
              </a:spcBef>
              <a:buClr>
                <a:srgbClr val="5C5C5C"/>
              </a:buClr>
              <a:buSzPct val="74324"/>
              <a:buFont typeface="Arial"/>
              <a:buChar char="•"/>
              <a:tabLst>
                <a:tab pos="536575" algn="l"/>
              </a:tabLst>
            </a:pP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1,5 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iljon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sö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/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ånad</a:t>
            </a:r>
            <a:endParaRPr sz="3700">
              <a:latin typeface="Calibri"/>
              <a:cs typeface="Calibri"/>
            </a:endParaRPr>
          </a:p>
          <a:p>
            <a:pPr marL="535940" marR="561975" indent="-523240">
              <a:lnSpc>
                <a:spcPct val="100299"/>
              </a:lnSpc>
              <a:spcBef>
                <a:spcPts val="2060"/>
              </a:spcBef>
              <a:buClr>
                <a:srgbClr val="5C5C5C"/>
              </a:buClr>
              <a:buSzPct val="74324"/>
              <a:buFont typeface="Arial"/>
              <a:buChar char="•"/>
              <a:tabLst>
                <a:tab pos="536575" algn="l"/>
              </a:tabLst>
            </a:pP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Te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700" spc="-409">
                <a:solidFill>
                  <a:srgbClr val="5C5C5C"/>
                </a:solidFill>
                <a:latin typeface="Calibri"/>
                <a:cs typeface="Calibri"/>
              </a:rPr>
              <a:t>aK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sajte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: n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y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hete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, hälsa, job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 ju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ridi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k, 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.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ﬂ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.</a:t>
            </a:r>
            <a:endParaRPr sz="3700">
              <a:latin typeface="Calibri"/>
              <a:cs typeface="Calibri"/>
            </a:endParaRPr>
          </a:p>
          <a:p>
            <a:pPr marL="535940" marR="5080" indent="-523240">
              <a:lnSpc>
                <a:spcPct val="100299"/>
              </a:lnSpc>
              <a:spcBef>
                <a:spcPts val="2060"/>
              </a:spcBef>
              <a:buClr>
                <a:srgbClr val="5C5C5C"/>
              </a:buClr>
              <a:buSzPct val="74324"/>
              <a:buFont typeface="Arial"/>
              <a:buChar char="•"/>
              <a:tabLst>
                <a:tab pos="536575" algn="l"/>
              </a:tabLst>
            </a:pP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Sp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åk: a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abiska, sve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nsk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a, </a:t>
            </a:r>
            <a:r>
              <a:rPr dirty="0" sz="3700" spc="105">
                <a:solidFill>
                  <a:srgbClr val="5C5C5C"/>
                </a:solidFill>
                <a:latin typeface="Calibri"/>
                <a:cs typeface="Calibri"/>
              </a:rPr>
              <a:t>?gr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inj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70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och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da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i.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30853" y="1335675"/>
            <a:ext cx="9395456" cy="750172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20104100" cy="11308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74090">
              <a:lnSpc>
                <a:spcPct val="100000"/>
              </a:lnSpc>
            </a:pPr>
            <a:r>
              <a:rPr dirty="0" sz="5900" spc="30">
                <a:solidFill>
                  <a:srgbClr val="5C5C5C"/>
                </a:solidFill>
                <a:latin typeface="Rockwell"/>
                <a:cs typeface="Rockwell"/>
              </a:rPr>
              <a:t>Målgr</a:t>
            </a:r>
            <a:r>
              <a:rPr dirty="0" sz="5900" spc="25">
                <a:solidFill>
                  <a:srgbClr val="5C5C5C"/>
                </a:solidFill>
                <a:latin typeface="Rockwell"/>
                <a:cs typeface="Rockwell"/>
              </a:rPr>
              <a:t>u</a:t>
            </a:r>
            <a:r>
              <a:rPr dirty="0" sz="5900" spc="30">
                <a:solidFill>
                  <a:srgbClr val="5C5C5C"/>
                </a:solidFill>
                <a:latin typeface="Rockwell"/>
                <a:cs typeface="Rockwell"/>
              </a:rPr>
              <a:t>pp</a:t>
            </a:r>
            <a:endParaRPr sz="5900">
              <a:latin typeface="Rockwell"/>
              <a:cs typeface="Rockwell"/>
            </a:endParaRPr>
          </a:p>
          <a:p>
            <a:pPr marL="1056640">
              <a:lnSpc>
                <a:spcPct val="100000"/>
              </a:lnSpc>
              <a:spcBef>
                <a:spcPts val="3820"/>
              </a:spcBef>
            </a:pP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Hu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v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udsa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lig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mål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upp: A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abis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talande s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ve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ns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c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h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ä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ve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n dara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oc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h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ti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ins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nde</a:t>
            </a:r>
            <a:endParaRPr sz="3350">
              <a:latin typeface="Calibri"/>
              <a:cs typeface="Calibri"/>
            </a:endParaRPr>
          </a:p>
          <a:p>
            <a:pPr marL="1056640">
              <a:lnSpc>
                <a:spcPct val="100000"/>
              </a:lnSpc>
              <a:spcBef>
                <a:spcPts val="1260"/>
              </a:spcBef>
            </a:pP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~70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0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00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0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pers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 spc="-10">
                <a:solidFill>
                  <a:srgbClr val="5C5C5C"/>
                </a:solidFill>
                <a:latin typeface="Calibri"/>
                <a:cs typeface="Calibri"/>
              </a:rPr>
              <a:t>ne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1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1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veri</a:t>
            </a:r>
            <a:r>
              <a:rPr dirty="0" sz="3350" spc="-10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endParaRPr sz="3350">
              <a:latin typeface="Calibri"/>
              <a:cs typeface="Calibri"/>
            </a:endParaRPr>
          </a:p>
          <a:p>
            <a:pPr marL="1579880" indent="-523240">
              <a:lnSpc>
                <a:spcPct val="100000"/>
              </a:lnSpc>
              <a:spcBef>
                <a:spcPts val="124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1580515" algn="l"/>
              </a:tabLst>
            </a:pP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y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ä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exp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at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c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-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e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f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e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endParaRPr sz="3350">
              <a:latin typeface="Calibri"/>
              <a:cs typeface="Calibri"/>
            </a:endParaRPr>
          </a:p>
          <a:p>
            <a:pPr marL="1579880" indent="-523240">
              <a:lnSpc>
                <a:spcPct val="100000"/>
              </a:lnSpc>
              <a:spcBef>
                <a:spcPts val="134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1580515" algn="l"/>
              </a:tabLst>
            </a:pP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d m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å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p 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 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v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on och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c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endParaRPr sz="3350">
              <a:latin typeface="Calibri"/>
              <a:cs typeface="Calibri"/>
            </a:endParaRPr>
          </a:p>
          <a:p>
            <a:pPr marL="1579880" indent="-523240">
              <a:lnSpc>
                <a:spcPct val="100000"/>
              </a:lnSpc>
              <a:spcBef>
                <a:spcPts val="126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1580515" algn="l"/>
              </a:tabLst>
            </a:pP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Ä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v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n 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c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-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x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om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f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.</a:t>
            </a:r>
            <a:endParaRPr sz="3350">
              <a:latin typeface="Calibri"/>
              <a:cs typeface="Calibri"/>
            </a:endParaRPr>
          </a:p>
          <a:p>
            <a:pPr marL="1579880" indent="-523240">
              <a:lnSpc>
                <a:spcPct val="100000"/>
              </a:lnSpc>
              <a:spcBef>
                <a:spcPts val="124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1580515" algn="l"/>
              </a:tabLst>
            </a:pP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Olik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a kanal</a:t>
            </a:r>
            <a:r>
              <a:rPr dirty="0" sz="3350" spc="-1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nå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 o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lik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1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åld</a:t>
            </a:r>
            <a:r>
              <a:rPr dirty="0" sz="3350" spc="-10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rsg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ruppe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endParaRPr sz="3350">
              <a:latin typeface="Calibri"/>
              <a:cs typeface="Calibri"/>
            </a:endParaRPr>
          </a:p>
          <a:p>
            <a:pPr marL="1579880" indent="-523240">
              <a:lnSpc>
                <a:spcPct val="100000"/>
              </a:lnSpc>
              <a:spcBef>
                <a:spcPts val="134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1580515" algn="l"/>
              </a:tabLst>
            </a:pP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Kö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k m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å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gru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p m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d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ö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h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tt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ta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ny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a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endParaRPr sz="3350">
              <a:latin typeface="Calibri"/>
              <a:cs typeface="Calibri"/>
            </a:endParaRPr>
          </a:p>
          <a:p>
            <a:pPr marL="1579880" indent="-523240">
              <a:lnSpc>
                <a:spcPct val="100000"/>
              </a:lnSpc>
              <a:spcBef>
                <a:spcPts val="126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1580515" algn="l"/>
              </a:tabLst>
            </a:pP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y</a:t>
            </a:r>
            <a:r>
              <a:rPr dirty="0" sz="3350" spc="10">
                <a:solidFill>
                  <a:srgbClr val="5C5C5C"/>
                </a:solidFill>
                <a:latin typeface="Calibri"/>
                <a:cs typeface="Calibri"/>
              </a:rPr>
              <a:t>f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a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ch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h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endParaRPr sz="335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5C5C5C"/>
              </a:buClr>
              <a:buFont typeface="Arial"/>
              <a:buChar char="•"/>
            </a:pPr>
            <a:endParaRPr sz="3400">
              <a:latin typeface="Times New Roman"/>
              <a:cs typeface="Times New Roman"/>
            </a:endParaRPr>
          </a:p>
          <a:p>
            <a:pPr marL="1056640">
              <a:lnSpc>
                <a:spcPct val="100000"/>
              </a:lnSpc>
              <a:spcBef>
                <a:spcPts val="2695"/>
              </a:spcBef>
            </a:pP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sult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ad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mål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upp:</a:t>
            </a:r>
            <a:endParaRPr sz="3350">
              <a:latin typeface="Calibri"/>
              <a:cs typeface="Calibri"/>
            </a:endParaRPr>
          </a:p>
          <a:p>
            <a:pPr marL="1579880" indent="-523240">
              <a:lnSpc>
                <a:spcPct val="100000"/>
              </a:lnSpc>
              <a:spcBef>
                <a:spcPts val="126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1580515" algn="l"/>
              </a:tabLst>
            </a:pP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e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för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1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v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e </a:t>
            </a:r>
            <a:r>
              <a:rPr dirty="0" sz="3350" spc="-10">
                <a:solidFill>
                  <a:srgbClr val="5C5C5C"/>
                </a:solidFill>
                <a:latin typeface="Calibri"/>
                <a:cs typeface="Calibri"/>
              </a:rPr>
              <a:t>(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rop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)</a:t>
            </a:r>
            <a:endParaRPr sz="3350">
              <a:latin typeface="Calibri"/>
              <a:cs typeface="Calibri"/>
            </a:endParaRPr>
          </a:p>
          <a:p>
            <a:pPr marL="1579880" indent="-523240">
              <a:lnSpc>
                <a:spcPct val="100000"/>
              </a:lnSpc>
              <a:spcBef>
                <a:spcPts val="126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1580515" algn="l"/>
              </a:tabLst>
            </a:pP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St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k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on 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v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ä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n </a:t>
            </a:r>
            <a:r>
              <a:rPr dirty="0" sz="3350" spc="-10">
                <a:solidFill>
                  <a:srgbClr val="5C5C5C"/>
                </a:solidFill>
                <a:latin typeface="Calibri"/>
                <a:cs typeface="Calibri"/>
              </a:rPr>
              <a:t>(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f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ta c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e 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k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)</a:t>
            </a:r>
            <a:endParaRPr sz="33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0" cy="11308715"/>
          </a:xfrm>
          <a:custGeom>
            <a:avLst/>
            <a:gdLst/>
            <a:ahLst/>
            <a:cxnLst/>
            <a:rect l="l" t="t" r="r" b="b"/>
            <a:pathLst>
              <a:path w="0" h="11308715">
                <a:moveTo>
                  <a:pt x="0" y="11308554"/>
                </a:moveTo>
                <a:lnTo>
                  <a:pt x="0" y="0"/>
                </a:lnTo>
                <a:lnTo>
                  <a:pt x="0" y="113085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65522" y="9092817"/>
            <a:ext cx="1340740" cy="1322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84725" y="10546699"/>
            <a:ext cx="1641300" cy="187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839546" y="4570896"/>
            <a:ext cx="6177811" cy="24612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843724" y="6947321"/>
            <a:ext cx="6177811" cy="19095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99385" y="2124201"/>
            <a:ext cx="5026024" cy="50679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146270" y="1302623"/>
            <a:ext cx="1578153" cy="15781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0" y="0"/>
            <a:ext cx="20104100" cy="11308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14120">
              <a:lnSpc>
                <a:spcPct val="100000"/>
              </a:lnSpc>
              <a:tabLst>
                <a:tab pos="15096490" algn="l"/>
              </a:tabLst>
            </a:pPr>
            <a:r>
              <a:rPr dirty="0" sz="4450" spc="30">
                <a:solidFill>
                  <a:srgbClr val="5C5C5C"/>
                </a:solidFill>
                <a:latin typeface="Rockwell"/>
                <a:cs typeface="Rockwell"/>
              </a:rPr>
              <a:t>Alkompi</a:t>
            </a:r>
            <a:r>
              <a:rPr dirty="0" sz="4450">
                <a:solidFill>
                  <a:srgbClr val="5C5C5C"/>
                </a:solidFill>
                <a:latin typeface="Rockwell"/>
                <a:cs typeface="Rockwell"/>
              </a:rPr>
              <a:t>s</a:t>
            </a:r>
            <a:r>
              <a:rPr dirty="0" sz="4450" spc="60">
                <a:solidFill>
                  <a:srgbClr val="5C5C5C"/>
                </a:solidFill>
                <a:latin typeface="Rockwell"/>
                <a:cs typeface="Rockwell"/>
              </a:rPr>
              <a:t> </a:t>
            </a:r>
            <a:r>
              <a:rPr dirty="0" sz="4450">
                <a:solidFill>
                  <a:srgbClr val="5C5C5C"/>
                </a:solidFill>
                <a:latin typeface="Rockwell"/>
                <a:cs typeface="Rockwell"/>
              </a:rPr>
              <a:t>–</a:t>
            </a:r>
            <a:r>
              <a:rPr dirty="0" sz="4450" spc="60">
                <a:solidFill>
                  <a:srgbClr val="5C5C5C"/>
                </a:solidFill>
                <a:latin typeface="Rockwell"/>
                <a:cs typeface="Rockwell"/>
              </a:rPr>
              <a:t> </a:t>
            </a:r>
            <a:r>
              <a:rPr dirty="0" sz="4450" spc="25">
                <a:solidFill>
                  <a:srgbClr val="5C5C5C"/>
                </a:solidFill>
                <a:latin typeface="Rockwell"/>
                <a:cs typeface="Rockwell"/>
              </a:rPr>
              <a:t>Åre</a:t>
            </a:r>
            <a:r>
              <a:rPr dirty="0" sz="4450">
                <a:solidFill>
                  <a:srgbClr val="5C5C5C"/>
                </a:solidFill>
                <a:latin typeface="Rockwell"/>
                <a:cs typeface="Rockwell"/>
              </a:rPr>
              <a:t>t</a:t>
            </a:r>
            <a:r>
              <a:rPr dirty="0" sz="4450" spc="70">
                <a:solidFill>
                  <a:srgbClr val="5C5C5C"/>
                </a:solidFill>
                <a:latin typeface="Rockwell"/>
                <a:cs typeface="Rockwell"/>
              </a:rPr>
              <a:t> </a:t>
            </a:r>
            <a:r>
              <a:rPr dirty="0" sz="4450" spc="30">
                <a:solidFill>
                  <a:srgbClr val="5C5C5C"/>
                </a:solidFill>
                <a:latin typeface="Rockwell"/>
                <a:cs typeface="Rockwell"/>
              </a:rPr>
              <a:t>201</a:t>
            </a:r>
            <a:r>
              <a:rPr dirty="0" sz="4450">
                <a:solidFill>
                  <a:srgbClr val="5C5C5C"/>
                </a:solidFill>
                <a:latin typeface="Rockwell"/>
                <a:cs typeface="Rockwell"/>
              </a:rPr>
              <a:t>8	</a:t>
            </a:r>
            <a:r>
              <a:rPr dirty="0" baseline="-32956" sz="4425" spc="120" b="0">
                <a:solidFill>
                  <a:srgbClr val="5C5C5C"/>
                </a:solidFill>
                <a:latin typeface="Helvetica Neue"/>
                <a:cs typeface="Helvetica Neue"/>
              </a:rPr>
              <a:t>Störs</a:t>
            </a:r>
            <a:r>
              <a:rPr dirty="0" baseline="-32956" sz="4425" spc="52" b="0">
                <a:solidFill>
                  <a:srgbClr val="5C5C5C"/>
                </a:solidFill>
                <a:latin typeface="Helvetica Neue"/>
                <a:cs typeface="Helvetica Neue"/>
              </a:rPr>
              <a:t>t</a:t>
            </a:r>
            <a:r>
              <a:rPr dirty="0" baseline="-32956" sz="4425" spc="97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baseline="-32956" sz="4425" spc="135" b="0">
                <a:solidFill>
                  <a:srgbClr val="5C5C5C"/>
                </a:solidFill>
                <a:latin typeface="Helvetica Neue"/>
                <a:cs typeface="Helvetica Neue"/>
              </a:rPr>
              <a:t>på</a:t>
            </a:r>
            <a:endParaRPr baseline="-32956" sz="4425">
              <a:latin typeface="Helvetica Neue"/>
              <a:cs typeface="Helvetica Neue"/>
            </a:endParaRPr>
          </a:p>
          <a:p>
            <a:pPr marL="6272530">
              <a:lnSpc>
                <a:spcPct val="100000"/>
              </a:lnSpc>
              <a:spcBef>
                <a:spcPts val="3340"/>
              </a:spcBef>
              <a:tabLst>
                <a:tab pos="15096490" algn="l"/>
              </a:tabLst>
            </a:pPr>
            <a:r>
              <a:rPr dirty="0" sz="2950" spc="95" b="0">
                <a:solidFill>
                  <a:srgbClr val="5C5C5C"/>
                </a:solidFill>
                <a:latin typeface="Helvetica Neue"/>
                <a:cs typeface="Helvetica Neue"/>
              </a:rPr>
              <a:t>Vinnar</a:t>
            </a:r>
            <a:r>
              <a:rPr dirty="0" sz="2950" spc="75" b="0">
                <a:solidFill>
                  <a:srgbClr val="5C5C5C"/>
                </a:solidFill>
                <a:latin typeface="Helvetica Neue"/>
                <a:cs typeface="Helvetica Neue"/>
              </a:rPr>
              <a:t>e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120" b="0">
                <a:solidFill>
                  <a:srgbClr val="5C5C5C"/>
                </a:solidFill>
                <a:latin typeface="Helvetica Neue"/>
                <a:cs typeface="Helvetica Neue"/>
              </a:rPr>
              <a:t>a</a:t>
            </a:r>
            <a:r>
              <a:rPr dirty="0" sz="2950" spc="80" b="0">
                <a:solidFill>
                  <a:srgbClr val="5C5C5C"/>
                </a:solidFill>
                <a:latin typeface="Helvetica Neue"/>
                <a:cs typeface="Helvetica Neue"/>
              </a:rPr>
              <a:t>v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95" b="0">
                <a:solidFill>
                  <a:srgbClr val="5C5C5C"/>
                </a:solidFill>
                <a:latin typeface="Helvetica Neue"/>
                <a:cs typeface="Helvetica Neue"/>
              </a:rPr>
              <a:t>Ny</a:t>
            </a:r>
            <a:r>
              <a:rPr dirty="0" sz="2950" spc="60" b="0">
                <a:solidFill>
                  <a:srgbClr val="5C5C5C"/>
                </a:solidFill>
                <a:latin typeface="Helvetica Neue"/>
                <a:cs typeface="Helvetica Neue"/>
              </a:rPr>
              <a:t>a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95" b="0">
                <a:solidFill>
                  <a:srgbClr val="5C5C5C"/>
                </a:solidFill>
                <a:latin typeface="Helvetica Neue"/>
                <a:cs typeface="Helvetica Neue"/>
              </a:rPr>
              <a:t>journalistprise</a:t>
            </a:r>
            <a:r>
              <a:rPr dirty="0" sz="2950" spc="50" b="0">
                <a:solidFill>
                  <a:srgbClr val="5C5C5C"/>
                </a:solidFill>
                <a:latin typeface="Helvetica Neue"/>
                <a:cs typeface="Helvetica Neue"/>
              </a:rPr>
              <a:t>t</a:t>
            </a:r>
            <a:r>
              <a:rPr dirty="0" sz="2950" b="0">
                <a:solidFill>
                  <a:srgbClr val="5C5C5C"/>
                </a:solidFill>
                <a:latin typeface="Helvetica Neue"/>
                <a:cs typeface="Helvetica Neue"/>
              </a:rPr>
              <a:t>	</a:t>
            </a:r>
            <a:r>
              <a:rPr dirty="0" baseline="35781" sz="4425" spc="67" b="1">
                <a:solidFill>
                  <a:srgbClr val="5C5C5C"/>
                </a:solidFill>
                <a:latin typeface="Arial"/>
                <a:cs typeface="Arial"/>
              </a:rPr>
              <a:t>Faceboo</a:t>
            </a:r>
            <a:r>
              <a:rPr dirty="0" baseline="35781" sz="4425" spc="22" b="1">
                <a:solidFill>
                  <a:srgbClr val="5C5C5C"/>
                </a:solidFill>
                <a:latin typeface="Arial"/>
                <a:cs typeface="Arial"/>
              </a:rPr>
              <a:t>k</a:t>
            </a:r>
            <a:r>
              <a:rPr dirty="0" baseline="35781" sz="4425" spc="97" b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baseline="35781" sz="4425" spc="172" b="0">
                <a:solidFill>
                  <a:srgbClr val="5C5C5C"/>
                </a:solidFill>
                <a:latin typeface="Helvetica Neue"/>
                <a:cs typeface="Helvetica Neue"/>
              </a:rPr>
              <a:t>av</a:t>
            </a:r>
            <a:endParaRPr baseline="35781" sz="4425">
              <a:latin typeface="Helvetica Neue"/>
              <a:cs typeface="Helvetica Neue"/>
            </a:endParaRPr>
          </a:p>
          <a:p>
            <a:pPr marL="6272530">
              <a:lnSpc>
                <a:spcPct val="100000"/>
              </a:lnSpc>
              <a:spcBef>
                <a:spcPts val="5"/>
              </a:spcBef>
              <a:tabLst>
                <a:tab pos="15096490" algn="l"/>
              </a:tabLst>
            </a:pPr>
            <a:r>
              <a:rPr dirty="0" sz="2950" spc="30" b="0">
                <a:solidFill>
                  <a:srgbClr val="5C5C5C"/>
                </a:solidFill>
                <a:latin typeface="Helvetica Neue"/>
                <a:cs typeface="Helvetica Neue"/>
              </a:rPr>
              <a:t>2018</a:t>
            </a:r>
            <a:r>
              <a:rPr dirty="0" sz="2950" b="0">
                <a:solidFill>
                  <a:srgbClr val="5C5C5C"/>
                </a:solidFill>
                <a:latin typeface="Helvetica Neue"/>
                <a:cs typeface="Helvetica Neue"/>
              </a:rPr>
              <a:t>,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85" b="0">
                <a:solidFill>
                  <a:srgbClr val="5C5C5C"/>
                </a:solidFill>
                <a:latin typeface="Helvetica Neue"/>
                <a:cs typeface="Helvetica Neue"/>
              </a:rPr>
              <a:t>me</a:t>
            </a:r>
            <a:r>
              <a:rPr dirty="0" sz="2950" spc="50" b="0">
                <a:solidFill>
                  <a:srgbClr val="5C5C5C"/>
                </a:solidFill>
                <a:latin typeface="Helvetica Neue"/>
                <a:cs typeface="Helvetica Neue"/>
              </a:rPr>
              <a:t>d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100" b="0">
                <a:solidFill>
                  <a:srgbClr val="5C5C5C"/>
                </a:solidFill>
                <a:latin typeface="Helvetica Neue"/>
                <a:cs typeface="Helvetica Neue"/>
              </a:rPr>
              <a:t>juryn</a:t>
            </a:r>
            <a:r>
              <a:rPr dirty="0" sz="2950" spc="85" b="0">
                <a:solidFill>
                  <a:srgbClr val="5C5C5C"/>
                </a:solidFill>
                <a:latin typeface="Helvetica Neue"/>
                <a:cs typeface="Helvetica Neue"/>
              </a:rPr>
              <a:t>s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95" b="0">
                <a:solidFill>
                  <a:srgbClr val="5C5C5C"/>
                </a:solidFill>
                <a:latin typeface="Helvetica Neue"/>
                <a:cs typeface="Helvetica Neue"/>
              </a:rPr>
              <a:t>motivering</a:t>
            </a:r>
            <a:r>
              <a:rPr dirty="0" sz="2950" spc="40" b="0">
                <a:solidFill>
                  <a:srgbClr val="5C5C5C"/>
                </a:solidFill>
                <a:latin typeface="Helvetica Neue"/>
                <a:cs typeface="Helvetica Neue"/>
              </a:rPr>
              <a:t>:</a:t>
            </a:r>
            <a:r>
              <a:rPr dirty="0" sz="2950" b="0">
                <a:solidFill>
                  <a:srgbClr val="5C5C5C"/>
                </a:solidFill>
                <a:latin typeface="Helvetica Neue"/>
                <a:cs typeface="Helvetica Neue"/>
              </a:rPr>
              <a:t>	</a:t>
            </a:r>
            <a:r>
              <a:rPr dirty="0" baseline="35781" sz="4425" spc="150" b="0">
                <a:solidFill>
                  <a:srgbClr val="5C5C5C"/>
                </a:solidFill>
                <a:latin typeface="Helvetica Neue"/>
                <a:cs typeface="Helvetica Neue"/>
              </a:rPr>
              <a:t>all</a:t>
            </a:r>
            <a:r>
              <a:rPr dirty="0" baseline="35781" sz="4425" spc="179" b="0">
                <a:solidFill>
                  <a:srgbClr val="5C5C5C"/>
                </a:solidFill>
                <a:latin typeface="Helvetica Neue"/>
                <a:cs typeface="Helvetica Neue"/>
              </a:rPr>
              <a:t>a</a:t>
            </a:r>
            <a:r>
              <a:rPr dirty="0" baseline="35781" sz="4425" spc="97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baseline="35781" sz="4425" spc="127" b="0">
                <a:solidFill>
                  <a:srgbClr val="5C5C5C"/>
                </a:solidFill>
                <a:latin typeface="Helvetica Neue"/>
                <a:cs typeface="Helvetica Neue"/>
              </a:rPr>
              <a:t>svenska</a:t>
            </a:r>
            <a:endParaRPr baseline="35781" sz="4425">
              <a:latin typeface="Helvetica Neue"/>
              <a:cs typeface="Helvetica Neue"/>
            </a:endParaRPr>
          </a:p>
          <a:p>
            <a:pPr marL="6272530">
              <a:lnSpc>
                <a:spcPct val="100000"/>
              </a:lnSpc>
              <a:spcBef>
                <a:spcPts val="5"/>
              </a:spcBef>
              <a:tabLst>
                <a:tab pos="15096490" algn="l"/>
              </a:tabLst>
            </a:pPr>
            <a:r>
              <a:rPr dirty="0" sz="2950" spc="305" i="1">
                <a:solidFill>
                  <a:srgbClr val="5C5C5C"/>
                </a:solidFill>
                <a:latin typeface="Arial"/>
                <a:cs typeface="Arial"/>
              </a:rPr>
              <a:t>”</a:t>
            </a:r>
            <a:r>
              <a:rPr dirty="0" sz="2950" spc="45" i="1">
                <a:solidFill>
                  <a:srgbClr val="5C5C5C"/>
                </a:solidFill>
                <a:latin typeface="Arial"/>
                <a:cs typeface="Arial"/>
              </a:rPr>
              <a:t>Alkompi</a:t>
            </a:r>
            <a:r>
              <a:rPr dirty="0" sz="2950" spc="10" i="1">
                <a:solidFill>
                  <a:srgbClr val="5C5C5C"/>
                </a:solidFill>
                <a:latin typeface="Arial"/>
                <a:cs typeface="Arial"/>
              </a:rPr>
              <a:t>s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-40" i="1">
                <a:solidFill>
                  <a:srgbClr val="5C5C5C"/>
                </a:solidFill>
                <a:latin typeface="Arial"/>
                <a:cs typeface="Arial"/>
              </a:rPr>
              <a:t>ä</a:t>
            </a:r>
            <a:r>
              <a:rPr dirty="0" sz="2950" spc="-40" i="1">
                <a:solidFill>
                  <a:srgbClr val="5C5C5C"/>
                </a:solidFill>
                <a:latin typeface="Arial"/>
                <a:cs typeface="Arial"/>
              </a:rPr>
              <a:t>r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-5" i="1">
                <a:solidFill>
                  <a:srgbClr val="5C5C5C"/>
                </a:solidFill>
                <a:latin typeface="Arial"/>
                <a:cs typeface="Arial"/>
              </a:rPr>
              <a:t>e</a:t>
            </a:r>
            <a:r>
              <a:rPr dirty="0" sz="2950" spc="-35" i="1">
                <a:solidFill>
                  <a:srgbClr val="5C5C5C"/>
                </a:solidFill>
                <a:latin typeface="Arial"/>
                <a:cs typeface="Arial"/>
              </a:rPr>
              <a:t>n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40" i="1">
                <a:solidFill>
                  <a:srgbClr val="5C5C5C"/>
                </a:solidFill>
                <a:latin typeface="Arial"/>
                <a:cs typeface="Arial"/>
              </a:rPr>
              <a:t>brobyggar</a:t>
            </a:r>
            <a:r>
              <a:rPr dirty="0" sz="2950" spc="15" i="1">
                <a:solidFill>
                  <a:srgbClr val="5C5C5C"/>
                </a:solidFill>
                <a:latin typeface="Arial"/>
                <a:cs typeface="Arial"/>
              </a:rPr>
              <a:t>e</a:t>
            </a:r>
            <a:r>
              <a:rPr dirty="0" sz="2950" i="1">
                <a:solidFill>
                  <a:srgbClr val="5C5C5C"/>
                </a:solidFill>
                <a:latin typeface="Arial"/>
                <a:cs typeface="Arial"/>
              </a:rPr>
              <a:t>	</a:t>
            </a:r>
            <a:r>
              <a:rPr dirty="0" baseline="35781" sz="4425" spc="135" b="0">
                <a:solidFill>
                  <a:srgbClr val="5C5C5C"/>
                </a:solidFill>
                <a:latin typeface="Helvetica Neue"/>
                <a:cs typeface="Helvetica Neue"/>
              </a:rPr>
              <a:t>mediehu</a:t>
            </a:r>
            <a:r>
              <a:rPr dirty="0" baseline="35781" sz="4425" spc="82" b="0">
                <a:solidFill>
                  <a:srgbClr val="5C5C5C"/>
                </a:solidFill>
                <a:latin typeface="Helvetica Neue"/>
                <a:cs typeface="Helvetica Neue"/>
              </a:rPr>
              <a:t>s</a:t>
            </a:r>
            <a:r>
              <a:rPr dirty="0" baseline="35781" sz="4425" spc="97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baseline="35781" sz="4425" spc="127" b="0">
                <a:solidFill>
                  <a:srgbClr val="5C5C5C"/>
                </a:solidFill>
                <a:latin typeface="Helvetica Neue"/>
                <a:cs typeface="Helvetica Neue"/>
              </a:rPr>
              <a:t>med</a:t>
            </a:r>
            <a:endParaRPr baseline="35781" sz="4425">
              <a:latin typeface="Helvetica Neue"/>
              <a:cs typeface="Helvetica Neue"/>
            </a:endParaRPr>
          </a:p>
          <a:p>
            <a:pPr marL="6272530">
              <a:lnSpc>
                <a:spcPct val="100000"/>
              </a:lnSpc>
              <a:spcBef>
                <a:spcPts val="5"/>
              </a:spcBef>
              <a:tabLst>
                <a:tab pos="15096490" algn="l"/>
              </a:tabLst>
            </a:pPr>
            <a:r>
              <a:rPr dirty="0" sz="2950" spc="15" i="1">
                <a:solidFill>
                  <a:srgbClr val="5C5C5C"/>
                </a:solidFill>
                <a:latin typeface="Arial"/>
                <a:cs typeface="Arial"/>
              </a:rPr>
              <a:t>mella</a:t>
            </a:r>
            <a:r>
              <a:rPr dirty="0" sz="2950" spc="-20" i="1">
                <a:solidFill>
                  <a:srgbClr val="5C5C5C"/>
                </a:solidFill>
                <a:latin typeface="Arial"/>
                <a:cs typeface="Arial"/>
              </a:rPr>
              <a:t>n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i="1">
                <a:solidFill>
                  <a:srgbClr val="5C5C5C"/>
                </a:solidFill>
                <a:latin typeface="Arial"/>
                <a:cs typeface="Arial"/>
              </a:rPr>
              <a:t>nyanländ</a:t>
            </a:r>
            <a:r>
              <a:rPr dirty="0" sz="2950" spc="-35" i="1">
                <a:solidFill>
                  <a:srgbClr val="5C5C5C"/>
                </a:solidFill>
                <a:latin typeface="Arial"/>
                <a:cs typeface="Arial"/>
              </a:rPr>
              <a:t>a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90" i="1">
                <a:solidFill>
                  <a:srgbClr val="5C5C5C"/>
                </a:solidFill>
                <a:latin typeface="Arial"/>
                <a:cs typeface="Arial"/>
              </a:rPr>
              <a:t>oc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h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95" i="1">
                <a:solidFill>
                  <a:srgbClr val="5C5C5C"/>
                </a:solidFill>
                <a:latin typeface="Arial"/>
                <a:cs typeface="Arial"/>
              </a:rPr>
              <a:t>de</a:t>
            </a:r>
            <a:r>
              <a:rPr dirty="0" sz="2950" spc="30" i="1">
                <a:solidFill>
                  <a:srgbClr val="5C5C5C"/>
                </a:solidFill>
                <a:latin typeface="Arial"/>
                <a:cs typeface="Arial"/>
              </a:rPr>
              <a:t>t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-35" i="1">
                <a:solidFill>
                  <a:srgbClr val="5C5C5C"/>
                </a:solidFill>
                <a:latin typeface="Arial"/>
                <a:cs typeface="Arial"/>
              </a:rPr>
              <a:t>svensk</a:t>
            </a:r>
            <a:r>
              <a:rPr dirty="0" sz="2950" spc="-70" i="1">
                <a:solidFill>
                  <a:srgbClr val="5C5C5C"/>
                </a:solidFill>
                <a:latin typeface="Arial"/>
                <a:cs typeface="Arial"/>
              </a:rPr>
              <a:t>a</a:t>
            </a:r>
            <a:r>
              <a:rPr dirty="0" sz="2950" i="1">
                <a:solidFill>
                  <a:srgbClr val="5C5C5C"/>
                </a:solidFill>
                <a:latin typeface="Arial"/>
                <a:cs typeface="Arial"/>
              </a:rPr>
              <a:t>	</a:t>
            </a:r>
            <a:r>
              <a:rPr dirty="0" baseline="35781" sz="4425" spc="44" b="0">
                <a:solidFill>
                  <a:srgbClr val="5C5C5C"/>
                </a:solidFill>
                <a:latin typeface="Helvetica Neue"/>
                <a:cs typeface="Helvetica Neue"/>
              </a:rPr>
              <a:t>1,76</a:t>
            </a:r>
            <a:r>
              <a:rPr dirty="0" baseline="35781" sz="4425" b="0">
                <a:solidFill>
                  <a:srgbClr val="5C5C5C"/>
                </a:solidFill>
                <a:latin typeface="Helvetica Neue"/>
                <a:cs typeface="Helvetica Neue"/>
              </a:rPr>
              <a:t>+</a:t>
            </a:r>
            <a:r>
              <a:rPr dirty="0" baseline="35781" sz="4425" spc="97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baseline="35781" sz="4425" spc="150" b="0">
                <a:solidFill>
                  <a:srgbClr val="5C5C5C"/>
                </a:solidFill>
                <a:latin typeface="Helvetica Neue"/>
                <a:cs typeface="Helvetica Neue"/>
              </a:rPr>
              <a:t>miljoner</a:t>
            </a:r>
            <a:endParaRPr baseline="35781" sz="4425">
              <a:latin typeface="Helvetica Neue"/>
              <a:cs typeface="Helvetica Neue"/>
            </a:endParaRPr>
          </a:p>
          <a:p>
            <a:pPr marL="6272530">
              <a:lnSpc>
                <a:spcPct val="100000"/>
              </a:lnSpc>
              <a:spcBef>
                <a:spcPts val="5"/>
              </a:spcBef>
              <a:tabLst>
                <a:tab pos="15096490" algn="l"/>
              </a:tabLst>
            </a:pPr>
            <a:r>
              <a:rPr dirty="0" sz="2950" spc="15" i="1">
                <a:solidFill>
                  <a:srgbClr val="5C5C5C"/>
                </a:solidFill>
                <a:latin typeface="Arial"/>
                <a:cs typeface="Arial"/>
              </a:rPr>
              <a:t>samhället</a:t>
            </a:r>
            <a:r>
              <a:rPr dirty="0" sz="2950" spc="-10" i="1">
                <a:solidFill>
                  <a:srgbClr val="5C5C5C"/>
                </a:solidFill>
                <a:latin typeface="Arial"/>
                <a:cs typeface="Arial"/>
              </a:rPr>
              <a:t>.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30" i="1">
                <a:solidFill>
                  <a:srgbClr val="5C5C5C"/>
                </a:solidFill>
                <a:latin typeface="Arial"/>
                <a:cs typeface="Arial"/>
              </a:rPr>
              <a:t>Geno</a:t>
            </a:r>
            <a:r>
              <a:rPr dirty="0" sz="2950" i="1">
                <a:solidFill>
                  <a:srgbClr val="5C5C5C"/>
                </a:solidFill>
                <a:latin typeface="Arial"/>
                <a:cs typeface="Arial"/>
              </a:rPr>
              <a:t>m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-10" i="1">
                <a:solidFill>
                  <a:srgbClr val="5C5C5C"/>
                </a:solidFill>
                <a:latin typeface="Arial"/>
                <a:cs typeface="Arial"/>
              </a:rPr>
              <a:t>sin</a:t>
            </a:r>
            <a:r>
              <a:rPr dirty="0" sz="2950" spc="-50" i="1">
                <a:solidFill>
                  <a:srgbClr val="5C5C5C"/>
                </a:solidFill>
                <a:latin typeface="Arial"/>
                <a:cs typeface="Arial"/>
              </a:rPr>
              <a:t>a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30" i="1">
                <a:solidFill>
                  <a:srgbClr val="5C5C5C"/>
                </a:solidFill>
                <a:latin typeface="Arial"/>
                <a:cs typeface="Arial"/>
              </a:rPr>
              <a:t>nyhete</a:t>
            </a:r>
            <a:r>
              <a:rPr dirty="0" sz="2950" i="1">
                <a:solidFill>
                  <a:srgbClr val="5C5C5C"/>
                </a:solidFill>
                <a:latin typeface="Arial"/>
                <a:cs typeface="Arial"/>
              </a:rPr>
              <a:t>r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55" i="1">
                <a:solidFill>
                  <a:srgbClr val="5C5C5C"/>
                </a:solidFill>
                <a:latin typeface="Arial"/>
                <a:cs typeface="Arial"/>
              </a:rPr>
              <a:t>til</a:t>
            </a:r>
            <a:r>
              <a:rPr dirty="0" sz="2950" spc="25" i="1">
                <a:solidFill>
                  <a:srgbClr val="5C5C5C"/>
                </a:solidFill>
                <a:latin typeface="Arial"/>
                <a:cs typeface="Arial"/>
              </a:rPr>
              <a:t>l</a:t>
            </a:r>
            <a:r>
              <a:rPr dirty="0" sz="2950" i="1">
                <a:solidFill>
                  <a:srgbClr val="5C5C5C"/>
                </a:solidFill>
                <a:latin typeface="Arial"/>
                <a:cs typeface="Arial"/>
              </a:rPr>
              <a:t>	</a:t>
            </a:r>
            <a:r>
              <a:rPr dirty="0" baseline="35781" sz="4425" spc="150" b="0">
                <a:solidFill>
                  <a:srgbClr val="5C5C5C"/>
                </a:solidFill>
                <a:latin typeface="Helvetica Neue"/>
                <a:cs typeface="Helvetica Neue"/>
              </a:rPr>
              <a:t>följare</a:t>
            </a:r>
            <a:endParaRPr baseline="35781" sz="4425">
              <a:latin typeface="Helvetica Neue"/>
              <a:cs typeface="Helvetica Neue"/>
            </a:endParaRPr>
          </a:p>
          <a:p>
            <a:pPr marL="6272530" marR="9030970">
              <a:lnSpc>
                <a:spcPts val="3629"/>
              </a:lnSpc>
              <a:spcBef>
                <a:spcPts val="50"/>
              </a:spcBef>
            </a:pPr>
            <a:r>
              <a:rPr dirty="0" sz="2950" spc="-5" i="1">
                <a:solidFill>
                  <a:srgbClr val="5C5C5C"/>
                </a:solidFill>
                <a:latin typeface="Arial"/>
                <a:cs typeface="Arial"/>
              </a:rPr>
              <a:t>e</a:t>
            </a:r>
            <a:r>
              <a:rPr dirty="0" sz="2950" spc="-35" i="1">
                <a:solidFill>
                  <a:srgbClr val="5C5C5C"/>
                </a:solidFill>
                <a:latin typeface="Arial"/>
                <a:cs typeface="Arial"/>
              </a:rPr>
              <a:t>n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15" i="1">
                <a:solidFill>
                  <a:srgbClr val="5C5C5C"/>
                </a:solidFill>
                <a:latin typeface="Arial"/>
                <a:cs typeface="Arial"/>
              </a:rPr>
              <a:t>arabisktaland</a:t>
            </a:r>
            <a:r>
              <a:rPr dirty="0" sz="2950" spc="-20" i="1">
                <a:solidFill>
                  <a:srgbClr val="5C5C5C"/>
                </a:solidFill>
                <a:latin typeface="Arial"/>
                <a:cs typeface="Arial"/>
              </a:rPr>
              <a:t>e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55" i="1">
                <a:solidFill>
                  <a:srgbClr val="5C5C5C"/>
                </a:solidFill>
                <a:latin typeface="Arial"/>
                <a:cs typeface="Arial"/>
              </a:rPr>
              <a:t>publi</a:t>
            </a:r>
            <a:r>
              <a:rPr dirty="0" sz="2950" spc="25" i="1">
                <a:solidFill>
                  <a:srgbClr val="5C5C5C"/>
                </a:solidFill>
                <a:latin typeface="Arial"/>
                <a:cs typeface="Arial"/>
              </a:rPr>
              <a:t>k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i="1">
                <a:solidFill>
                  <a:srgbClr val="5C5C5C"/>
                </a:solidFill>
                <a:latin typeface="Arial"/>
                <a:cs typeface="Arial"/>
              </a:rPr>
              <a:t>har</a:t>
            </a:r>
            <a:r>
              <a:rPr dirty="0" sz="2950" spc="10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30" i="1">
                <a:solidFill>
                  <a:srgbClr val="5C5C5C"/>
                </a:solidFill>
                <a:latin typeface="Arial"/>
                <a:cs typeface="Arial"/>
              </a:rPr>
              <a:t>hundratusental</a:t>
            </a:r>
            <a:r>
              <a:rPr dirty="0" sz="2950" i="1">
                <a:solidFill>
                  <a:srgbClr val="5C5C5C"/>
                </a:solidFill>
                <a:latin typeface="Arial"/>
                <a:cs typeface="Arial"/>
              </a:rPr>
              <a:t>s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-25" i="1">
                <a:solidFill>
                  <a:srgbClr val="5C5C5C"/>
                </a:solidFill>
                <a:latin typeface="Arial"/>
                <a:cs typeface="Arial"/>
              </a:rPr>
              <a:t>läsar</a:t>
            </a:r>
            <a:r>
              <a:rPr dirty="0" sz="2950" spc="-70" i="1">
                <a:solidFill>
                  <a:srgbClr val="5C5C5C"/>
                </a:solidFill>
                <a:latin typeface="Arial"/>
                <a:cs typeface="Arial"/>
              </a:rPr>
              <a:t>e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70" i="1">
                <a:solidFill>
                  <a:srgbClr val="5C5C5C"/>
                </a:solidFill>
                <a:latin typeface="Arial"/>
                <a:cs typeface="Arial"/>
              </a:rPr>
              <a:t>fått</a:t>
            </a:r>
            <a:endParaRPr sz="2950">
              <a:latin typeface="Arial"/>
              <a:cs typeface="Arial"/>
            </a:endParaRPr>
          </a:p>
          <a:p>
            <a:pPr marL="6272530">
              <a:lnSpc>
                <a:spcPts val="3410"/>
              </a:lnSpc>
            </a:pPr>
            <a:r>
              <a:rPr dirty="0" sz="2950" spc="55" i="1">
                <a:solidFill>
                  <a:srgbClr val="5C5C5C"/>
                </a:solidFill>
                <a:latin typeface="Arial"/>
                <a:cs typeface="Arial"/>
              </a:rPr>
              <a:t>informatio</a:t>
            </a:r>
            <a:r>
              <a:rPr dirty="0" sz="2950" spc="30" i="1">
                <a:solidFill>
                  <a:srgbClr val="5C5C5C"/>
                </a:solidFill>
                <a:latin typeface="Arial"/>
                <a:cs typeface="Arial"/>
              </a:rPr>
              <a:t>n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90" i="1">
                <a:solidFill>
                  <a:srgbClr val="5C5C5C"/>
                </a:solidFill>
                <a:latin typeface="Arial"/>
                <a:cs typeface="Arial"/>
              </a:rPr>
              <a:t>oc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h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10" i="1">
                <a:solidFill>
                  <a:srgbClr val="5C5C5C"/>
                </a:solidFill>
                <a:latin typeface="Arial"/>
                <a:cs typeface="Arial"/>
              </a:rPr>
              <a:t>kunska</a:t>
            </a:r>
            <a:r>
              <a:rPr dirty="0" sz="2950" spc="-20" i="1">
                <a:solidFill>
                  <a:srgbClr val="5C5C5C"/>
                </a:solidFill>
                <a:latin typeface="Arial"/>
                <a:cs typeface="Arial"/>
              </a:rPr>
              <a:t>p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90" i="1">
                <a:solidFill>
                  <a:srgbClr val="5C5C5C"/>
                </a:solidFill>
                <a:latin typeface="Arial"/>
                <a:cs typeface="Arial"/>
              </a:rPr>
              <a:t>om</a:t>
            </a:r>
            <a:endParaRPr sz="2950">
              <a:latin typeface="Arial"/>
              <a:cs typeface="Arial"/>
            </a:endParaRPr>
          </a:p>
          <a:p>
            <a:pPr marL="6272530" marR="7971155">
              <a:lnSpc>
                <a:spcPct val="100000"/>
              </a:lnSpc>
              <a:spcBef>
                <a:spcPts val="5"/>
              </a:spcBef>
            </a:pPr>
            <a:r>
              <a:rPr dirty="0" sz="2950" spc="15" i="1">
                <a:solidFill>
                  <a:srgbClr val="5C5C5C"/>
                </a:solidFill>
                <a:latin typeface="Arial"/>
                <a:cs typeface="Arial"/>
              </a:rPr>
              <a:t>Sverige</a:t>
            </a:r>
            <a:r>
              <a:rPr dirty="0" sz="2950" spc="-10" i="1">
                <a:solidFill>
                  <a:srgbClr val="5C5C5C"/>
                </a:solidFill>
                <a:latin typeface="Arial"/>
                <a:cs typeface="Arial"/>
              </a:rPr>
              <a:t>.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30" i="1">
                <a:solidFill>
                  <a:srgbClr val="5C5C5C"/>
                </a:solidFill>
                <a:latin typeface="Arial"/>
                <a:cs typeface="Arial"/>
              </a:rPr>
              <a:t>A</a:t>
            </a:r>
            <a:r>
              <a:rPr dirty="0" sz="2950" i="1">
                <a:solidFill>
                  <a:srgbClr val="5C5C5C"/>
                </a:solidFill>
                <a:latin typeface="Arial"/>
                <a:cs typeface="Arial"/>
              </a:rPr>
              <a:t>l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60" i="1">
                <a:solidFill>
                  <a:srgbClr val="5C5C5C"/>
                </a:solidFill>
                <a:latin typeface="Arial"/>
                <a:cs typeface="Arial"/>
              </a:rPr>
              <a:t>Kompi</a:t>
            </a:r>
            <a:r>
              <a:rPr dirty="0" sz="2950" spc="25" i="1">
                <a:solidFill>
                  <a:srgbClr val="5C5C5C"/>
                </a:solidFill>
                <a:latin typeface="Arial"/>
                <a:cs typeface="Arial"/>
              </a:rPr>
              <a:t>s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15" i="1">
                <a:solidFill>
                  <a:srgbClr val="5C5C5C"/>
                </a:solidFill>
                <a:latin typeface="Arial"/>
                <a:cs typeface="Arial"/>
              </a:rPr>
              <a:t>engagerar</a:t>
            </a:r>
            <a:r>
              <a:rPr dirty="0" sz="2950" spc="-10" i="1">
                <a:solidFill>
                  <a:srgbClr val="5C5C5C"/>
                </a:solidFill>
                <a:latin typeface="Arial"/>
                <a:cs typeface="Arial"/>
              </a:rPr>
              <a:t>,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i="1">
                <a:solidFill>
                  <a:srgbClr val="5C5C5C"/>
                </a:solidFill>
                <a:latin typeface="Arial"/>
                <a:cs typeface="Arial"/>
              </a:rPr>
              <a:t>når</a:t>
            </a:r>
            <a:r>
              <a:rPr dirty="0" sz="2950" spc="10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110" i="1">
                <a:solidFill>
                  <a:srgbClr val="5C5C5C"/>
                </a:solidFill>
                <a:latin typeface="Arial"/>
                <a:cs typeface="Arial"/>
              </a:rPr>
              <a:t>u</a:t>
            </a:r>
            <a:r>
              <a:rPr dirty="0" sz="2950" spc="40" i="1">
                <a:solidFill>
                  <a:srgbClr val="5C5C5C"/>
                </a:solidFill>
                <a:latin typeface="Arial"/>
                <a:cs typeface="Arial"/>
              </a:rPr>
              <a:t>t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90" i="1">
                <a:solidFill>
                  <a:srgbClr val="5C5C5C"/>
                </a:solidFill>
                <a:latin typeface="Arial"/>
                <a:cs typeface="Arial"/>
              </a:rPr>
              <a:t>oc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h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60" i="1">
                <a:solidFill>
                  <a:srgbClr val="5C5C5C"/>
                </a:solidFill>
                <a:latin typeface="Arial"/>
                <a:cs typeface="Arial"/>
              </a:rPr>
              <a:t>öppna</a:t>
            </a:r>
            <a:r>
              <a:rPr dirty="0" sz="2950" spc="15" i="1">
                <a:solidFill>
                  <a:srgbClr val="5C5C5C"/>
                </a:solidFill>
                <a:latin typeface="Arial"/>
                <a:cs typeface="Arial"/>
              </a:rPr>
              <a:t>r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40" i="1">
                <a:solidFill>
                  <a:srgbClr val="5C5C5C"/>
                </a:solidFill>
                <a:latin typeface="Arial"/>
                <a:cs typeface="Arial"/>
              </a:rPr>
              <a:t>dörra</a:t>
            </a:r>
            <a:r>
              <a:rPr dirty="0" sz="2950" spc="5" i="1">
                <a:solidFill>
                  <a:srgbClr val="5C5C5C"/>
                </a:solidFill>
                <a:latin typeface="Arial"/>
                <a:cs typeface="Arial"/>
              </a:rPr>
              <a:t>r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45" i="1">
                <a:solidFill>
                  <a:srgbClr val="5C5C5C"/>
                </a:solidFill>
                <a:latin typeface="Arial"/>
                <a:cs typeface="Arial"/>
              </a:rPr>
              <a:t>som</a:t>
            </a:r>
            <a:endParaRPr sz="2950">
              <a:latin typeface="Arial"/>
              <a:cs typeface="Arial"/>
            </a:endParaRPr>
          </a:p>
          <a:p>
            <a:pPr marL="6272530">
              <a:lnSpc>
                <a:spcPct val="100000"/>
              </a:lnSpc>
              <a:spcBef>
                <a:spcPts val="85"/>
              </a:spcBef>
            </a:pPr>
            <a:r>
              <a:rPr dirty="0" sz="2950" spc="30" i="1">
                <a:solidFill>
                  <a:srgbClr val="5C5C5C"/>
                </a:solidFill>
                <a:latin typeface="Arial"/>
                <a:cs typeface="Arial"/>
              </a:rPr>
              <a:t>underlätta</a:t>
            </a:r>
            <a:r>
              <a:rPr dirty="0" sz="2950" i="1">
                <a:solidFill>
                  <a:srgbClr val="5C5C5C"/>
                </a:solidFill>
                <a:latin typeface="Arial"/>
                <a:cs typeface="Arial"/>
              </a:rPr>
              <a:t>r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fö</a:t>
            </a:r>
            <a:r>
              <a:rPr dirty="0" sz="2950" spc="25" i="1">
                <a:solidFill>
                  <a:srgbClr val="5C5C5C"/>
                </a:solidFill>
                <a:latin typeface="Arial"/>
                <a:cs typeface="Arial"/>
              </a:rPr>
              <a:t>r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integration.”</a:t>
            </a:r>
            <a:endParaRPr sz="2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3950">
              <a:latin typeface="Times New Roman"/>
              <a:cs typeface="Times New Roman"/>
            </a:endParaRPr>
          </a:p>
          <a:p>
            <a:pPr marL="3364865" marR="10494645">
              <a:lnSpc>
                <a:spcPct val="100000"/>
              </a:lnSpc>
            </a:pPr>
            <a:r>
              <a:rPr dirty="0" sz="2950" spc="30" b="1">
                <a:solidFill>
                  <a:srgbClr val="5C5C5C"/>
                </a:solidFill>
                <a:latin typeface="Arial"/>
                <a:cs typeface="Arial"/>
              </a:rPr>
              <a:t>#JallaRöst</a:t>
            </a:r>
            <a:r>
              <a:rPr dirty="0" sz="2950" b="1">
                <a:solidFill>
                  <a:srgbClr val="5C5C5C"/>
                </a:solidFill>
                <a:latin typeface="Arial"/>
                <a:cs typeface="Arial"/>
              </a:rPr>
              <a:t>a</a:t>
            </a:r>
            <a:r>
              <a:rPr dirty="0" sz="2950" spc="70" b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95" b="0">
                <a:solidFill>
                  <a:srgbClr val="5C5C5C"/>
                </a:solidFill>
                <a:latin typeface="Helvetica Neue"/>
                <a:cs typeface="Helvetica Neue"/>
              </a:rPr>
              <a:t>kampan</a:t>
            </a:r>
            <a:r>
              <a:rPr dirty="0" sz="2950" spc="20" b="0">
                <a:solidFill>
                  <a:srgbClr val="5C5C5C"/>
                </a:solidFill>
                <a:latin typeface="Helvetica Neue"/>
                <a:cs typeface="Helvetica Neue"/>
              </a:rPr>
              <a:t>j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85" b="0">
                <a:solidFill>
                  <a:srgbClr val="5C5C5C"/>
                </a:solidFill>
                <a:latin typeface="Helvetica Neue"/>
                <a:cs typeface="Helvetica Neue"/>
              </a:rPr>
              <a:t>me</a:t>
            </a:r>
            <a:r>
              <a:rPr dirty="0" sz="2950" spc="50" b="0">
                <a:solidFill>
                  <a:srgbClr val="5C5C5C"/>
                </a:solidFill>
                <a:latin typeface="Helvetica Neue"/>
                <a:cs typeface="Helvetica Neue"/>
              </a:rPr>
              <a:t>d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80" b="0">
                <a:solidFill>
                  <a:srgbClr val="5C5C5C"/>
                </a:solidFill>
                <a:latin typeface="Helvetica Neue"/>
                <a:cs typeface="Helvetica Neue"/>
              </a:rPr>
              <a:t>stö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d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100" b="0">
                <a:solidFill>
                  <a:srgbClr val="5C5C5C"/>
                </a:solidFill>
                <a:latin typeface="Helvetica Neue"/>
                <a:cs typeface="Helvetica Neue"/>
              </a:rPr>
              <a:t>från</a:t>
            </a:r>
            <a:r>
              <a:rPr dirty="0" sz="2950" spc="7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90" b="0">
                <a:solidFill>
                  <a:srgbClr val="5C5C5C"/>
                </a:solidFill>
                <a:latin typeface="Helvetica Neue"/>
                <a:cs typeface="Helvetica Neue"/>
              </a:rPr>
              <a:t>Postkodsstiftelse</a:t>
            </a:r>
            <a:r>
              <a:rPr dirty="0" sz="2950" spc="75" b="0">
                <a:solidFill>
                  <a:srgbClr val="5C5C5C"/>
                </a:solidFill>
                <a:latin typeface="Helvetica Neue"/>
                <a:cs typeface="Helvetica Neue"/>
              </a:rPr>
              <a:t>n</a:t>
            </a:r>
            <a:r>
              <a:rPr dirty="0" sz="2950" spc="70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110" b="0">
                <a:solidFill>
                  <a:srgbClr val="5C5C5C"/>
                </a:solidFill>
                <a:latin typeface="Helvetica Neue"/>
                <a:cs typeface="Helvetica Neue"/>
              </a:rPr>
              <a:t>fö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r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90" b="0">
                <a:solidFill>
                  <a:srgbClr val="5C5C5C"/>
                </a:solidFill>
                <a:latin typeface="Helvetica Neue"/>
                <a:cs typeface="Helvetica Neue"/>
              </a:rPr>
              <a:t>at</a:t>
            </a:r>
            <a:r>
              <a:rPr dirty="0" sz="2950" spc="40" b="0">
                <a:solidFill>
                  <a:srgbClr val="5C5C5C"/>
                </a:solidFill>
                <a:latin typeface="Helvetica Neue"/>
                <a:cs typeface="Helvetica Neue"/>
              </a:rPr>
              <a:t>t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90" b="0">
                <a:solidFill>
                  <a:srgbClr val="5C5C5C"/>
                </a:solidFill>
                <a:latin typeface="Helvetica Neue"/>
                <a:cs typeface="Helvetica Neue"/>
              </a:rPr>
              <a:t>öka</a:t>
            </a:r>
            <a:endParaRPr sz="2950">
              <a:latin typeface="Helvetica Neue"/>
              <a:cs typeface="Helvetica Neue"/>
            </a:endParaRPr>
          </a:p>
          <a:p>
            <a:pPr marL="3364865">
              <a:lnSpc>
                <a:spcPts val="3320"/>
              </a:lnSpc>
              <a:spcBef>
                <a:spcPts val="5"/>
              </a:spcBef>
            </a:pPr>
            <a:r>
              <a:rPr dirty="0" sz="2950" spc="95" b="0">
                <a:solidFill>
                  <a:srgbClr val="5C5C5C"/>
                </a:solidFill>
                <a:latin typeface="Helvetica Neue"/>
                <a:cs typeface="Helvetica Neue"/>
              </a:rPr>
              <a:t>valdeltagande</a:t>
            </a:r>
            <a:r>
              <a:rPr dirty="0" sz="2950" spc="40" b="0">
                <a:solidFill>
                  <a:srgbClr val="5C5C5C"/>
                </a:solidFill>
                <a:latin typeface="Helvetica Neue"/>
                <a:cs typeface="Helvetica Neue"/>
              </a:rPr>
              <a:t>t</a:t>
            </a:r>
            <a:r>
              <a:rPr dirty="0" sz="2950" spc="70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95" b="0">
                <a:solidFill>
                  <a:srgbClr val="5C5C5C"/>
                </a:solidFill>
                <a:latin typeface="Helvetica Neue"/>
                <a:cs typeface="Helvetica Neue"/>
              </a:rPr>
              <a:t>blan</a:t>
            </a:r>
            <a:r>
              <a:rPr dirty="0" sz="2950" spc="80" b="0">
                <a:solidFill>
                  <a:srgbClr val="5C5C5C"/>
                </a:solidFill>
                <a:latin typeface="Helvetica Neue"/>
                <a:cs typeface="Helvetica Neue"/>
              </a:rPr>
              <a:t>d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95" b="0">
                <a:solidFill>
                  <a:srgbClr val="5C5C5C"/>
                </a:solidFill>
                <a:latin typeface="Helvetica Neue"/>
                <a:cs typeface="Helvetica Neue"/>
              </a:rPr>
              <a:t>utrikesfödda</a:t>
            </a:r>
            <a:endParaRPr sz="2950">
              <a:latin typeface="Helvetica Neue"/>
              <a:cs typeface="Helvetica Neue"/>
            </a:endParaRPr>
          </a:p>
          <a:p>
            <a:pPr marL="12845415" indent="-9481185">
              <a:lnSpc>
                <a:spcPts val="3320"/>
              </a:lnSpc>
              <a:tabLst>
                <a:tab pos="12845415" algn="l"/>
              </a:tabLst>
            </a:pPr>
            <a:r>
              <a:rPr dirty="0" baseline="-8474" sz="4425" spc="127" b="0">
                <a:solidFill>
                  <a:srgbClr val="5C5C5C"/>
                </a:solidFill>
                <a:latin typeface="Helvetica Neue"/>
                <a:cs typeface="Helvetica Neue"/>
              </a:rPr>
              <a:t>persone</a:t>
            </a:r>
            <a:r>
              <a:rPr dirty="0" baseline="-8474" sz="4425" spc="52" b="0">
                <a:solidFill>
                  <a:srgbClr val="5C5C5C"/>
                </a:solidFill>
                <a:latin typeface="Helvetica Neue"/>
                <a:cs typeface="Helvetica Neue"/>
              </a:rPr>
              <a:t>r</a:t>
            </a:r>
            <a:r>
              <a:rPr dirty="0" baseline="-8474" sz="4425" spc="97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baseline="-8474" sz="4425" spc="157" b="0">
                <a:solidFill>
                  <a:srgbClr val="5C5C5C"/>
                </a:solidFill>
                <a:latin typeface="Helvetica Neue"/>
                <a:cs typeface="Helvetica Neue"/>
              </a:rPr>
              <a:t>i</a:t>
            </a:r>
            <a:r>
              <a:rPr dirty="0" baseline="-8474" sz="4425" spc="97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baseline="-8474" sz="4425" spc="142" b="0">
                <a:solidFill>
                  <a:srgbClr val="5C5C5C"/>
                </a:solidFill>
                <a:latin typeface="Helvetica Neue"/>
                <a:cs typeface="Helvetica Neue"/>
              </a:rPr>
              <a:t>Sverig</a:t>
            </a:r>
            <a:r>
              <a:rPr dirty="0" baseline="-8474" sz="4425" spc="112" b="0">
                <a:solidFill>
                  <a:srgbClr val="5C5C5C"/>
                </a:solidFill>
                <a:latin typeface="Helvetica Neue"/>
                <a:cs typeface="Helvetica Neue"/>
              </a:rPr>
              <a:t>e</a:t>
            </a:r>
            <a:r>
              <a:rPr dirty="0" baseline="-8474" sz="4425" b="0">
                <a:solidFill>
                  <a:srgbClr val="5C5C5C"/>
                </a:solidFill>
                <a:latin typeface="Helvetica Neue"/>
                <a:cs typeface="Helvetica Neue"/>
              </a:rPr>
              <a:t>	</a:t>
            </a:r>
            <a:r>
              <a:rPr dirty="0" sz="2950" spc="45" b="1">
                <a:solidFill>
                  <a:srgbClr val="5C5C5C"/>
                </a:solidFill>
                <a:latin typeface="Arial"/>
                <a:cs typeface="Arial"/>
              </a:rPr>
              <a:t>Podcas</a:t>
            </a:r>
            <a:r>
              <a:rPr dirty="0" sz="2950" spc="5" b="1">
                <a:solidFill>
                  <a:srgbClr val="5C5C5C"/>
                </a:solidFill>
                <a:latin typeface="Arial"/>
                <a:cs typeface="Arial"/>
              </a:rPr>
              <a:t>t</a:t>
            </a:r>
            <a:r>
              <a:rPr dirty="0" sz="2950" spc="65" b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85" b="0">
                <a:solidFill>
                  <a:srgbClr val="5C5C5C"/>
                </a:solidFill>
                <a:latin typeface="Helvetica Neue"/>
                <a:cs typeface="Helvetica Neue"/>
              </a:rPr>
              <a:t>me</a:t>
            </a:r>
            <a:r>
              <a:rPr dirty="0" sz="2950" spc="50" b="0">
                <a:solidFill>
                  <a:srgbClr val="5C5C5C"/>
                </a:solidFill>
                <a:latin typeface="Helvetica Neue"/>
                <a:cs typeface="Helvetica Neue"/>
              </a:rPr>
              <a:t>d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100" b="0">
                <a:solidFill>
                  <a:srgbClr val="5C5C5C"/>
                </a:solidFill>
                <a:latin typeface="Helvetica Neue"/>
                <a:cs typeface="Helvetica Neue"/>
              </a:rPr>
              <a:t>Cisio</a:t>
            </a:r>
            <a:r>
              <a:rPr dirty="0" sz="2950" spc="95" b="0">
                <a:solidFill>
                  <a:srgbClr val="5C5C5C"/>
                </a:solidFill>
                <a:latin typeface="Helvetica Neue"/>
                <a:cs typeface="Helvetica Neue"/>
              </a:rPr>
              <a:t>n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75" b="0">
                <a:solidFill>
                  <a:srgbClr val="5C5C5C"/>
                </a:solidFill>
                <a:latin typeface="Helvetica Neue"/>
                <a:cs typeface="Helvetica Neue"/>
              </a:rPr>
              <a:t>o</a:t>
            </a:r>
            <a:r>
              <a:rPr dirty="0" sz="2950" spc="70" b="0">
                <a:solidFill>
                  <a:srgbClr val="5C5C5C"/>
                </a:solidFill>
                <a:latin typeface="Helvetica Neue"/>
                <a:cs typeface="Helvetica Neue"/>
              </a:rPr>
              <a:t>m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90" b="0">
                <a:solidFill>
                  <a:srgbClr val="5C5C5C"/>
                </a:solidFill>
                <a:latin typeface="Helvetica Neue"/>
                <a:cs typeface="Helvetica Neue"/>
              </a:rPr>
              <a:t>mångkulturell</a:t>
            </a:r>
            <a:endParaRPr sz="2950">
              <a:latin typeface="Helvetica Neue"/>
              <a:cs typeface="Helvetica Neue"/>
            </a:endParaRPr>
          </a:p>
          <a:p>
            <a:pPr marL="12845415">
              <a:lnSpc>
                <a:spcPts val="2810"/>
              </a:lnSpc>
              <a:spcBef>
                <a:spcPts val="5"/>
              </a:spcBef>
            </a:pPr>
            <a:r>
              <a:rPr dirty="0" sz="2950" spc="85" b="0">
                <a:solidFill>
                  <a:srgbClr val="5C5C5C"/>
                </a:solidFill>
                <a:latin typeface="Helvetica Neue"/>
                <a:cs typeface="Helvetica Neue"/>
              </a:rPr>
              <a:t>kommunikation</a:t>
            </a:r>
            <a:endParaRPr sz="2950">
              <a:latin typeface="Helvetica Neue"/>
              <a:cs typeface="Helvetica Neue"/>
            </a:endParaRPr>
          </a:p>
          <a:p>
            <a:pPr marL="3364865">
              <a:lnSpc>
                <a:spcPts val="3229"/>
              </a:lnSpc>
            </a:pPr>
            <a:r>
              <a:rPr dirty="0" sz="3300" spc="100" b="0">
                <a:solidFill>
                  <a:srgbClr val="0000FF"/>
                </a:solidFill>
                <a:latin typeface="Helvetica Neue"/>
                <a:cs typeface="Helvetica Neue"/>
              </a:rPr>
              <a:t>Intervj</a:t>
            </a:r>
            <a:r>
              <a:rPr dirty="0" sz="3300" spc="105" b="0">
                <a:solidFill>
                  <a:srgbClr val="0000FF"/>
                </a:solidFill>
                <a:latin typeface="Helvetica Neue"/>
                <a:cs typeface="Helvetica Neue"/>
              </a:rPr>
              <a:t>u</a:t>
            </a:r>
            <a:r>
              <a:rPr dirty="0" sz="3300" spc="60" b="0">
                <a:solidFill>
                  <a:srgbClr val="0000FF"/>
                </a:solidFill>
                <a:latin typeface="Helvetica Neue"/>
                <a:cs typeface="Helvetica Neue"/>
              </a:rPr>
              <a:t> </a:t>
            </a:r>
            <a:r>
              <a:rPr dirty="0" sz="3300" spc="70" b="0">
                <a:solidFill>
                  <a:srgbClr val="0000FF"/>
                </a:solidFill>
                <a:latin typeface="Helvetica Neue"/>
                <a:cs typeface="Helvetica Neue"/>
              </a:rPr>
              <a:t>me</a:t>
            </a:r>
            <a:r>
              <a:rPr dirty="0" sz="3300" spc="35" b="0">
                <a:solidFill>
                  <a:srgbClr val="0000FF"/>
                </a:solidFill>
                <a:latin typeface="Helvetica Neue"/>
                <a:cs typeface="Helvetica Neue"/>
              </a:rPr>
              <a:t>d</a:t>
            </a:r>
            <a:r>
              <a:rPr dirty="0" sz="3300" spc="60" b="0">
                <a:solidFill>
                  <a:srgbClr val="0000FF"/>
                </a:solidFill>
                <a:latin typeface="Helvetica Neue"/>
                <a:cs typeface="Helvetica Neue"/>
              </a:rPr>
              <a:t> </a:t>
            </a:r>
            <a:r>
              <a:rPr dirty="0" sz="3300" spc="45" b="0">
                <a:solidFill>
                  <a:srgbClr val="0000FF"/>
                </a:solidFill>
                <a:latin typeface="Helvetica Neue"/>
                <a:cs typeface="Helvetica Neue"/>
              </a:rPr>
              <a:t>P4</a:t>
            </a:r>
            <a:endParaRPr sz="3300">
              <a:latin typeface="Helvetica Neue"/>
              <a:cs typeface="Helvetica Neu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0" cy="11308715"/>
          </a:xfrm>
          <a:custGeom>
            <a:avLst/>
            <a:gdLst/>
            <a:ahLst/>
            <a:cxnLst/>
            <a:rect l="l" t="t" r="r" b="b"/>
            <a:pathLst>
              <a:path w="0" h="11308715">
                <a:moveTo>
                  <a:pt x="0" y="11308554"/>
                </a:moveTo>
                <a:lnTo>
                  <a:pt x="0" y="0"/>
                </a:lnTo>
                <a:lnTo>
                  <a:pt x="0" y="113085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59761" y="0"/>
            <a:ext cx="7998013" cy="112989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0" y="0"/>
            <a:ext cx="20104100" cy="11308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015855">
              <a:lnSpc>
                <a:spcPct val="100000"/>
              </a:lnSpc>
            </a:pPr>
            <a:r>
              <a:rPr dirty="0" sz="5350" spc="30">
                <a:solidFill>
                  <a:srgbClr val="5C5C5C"/>
                </a:solidFill>
                <a:latin typeface="Rockwell"/>
                <a:cs typeface="Rockwell"/>
              </a:rPr>
              <a:t>Papperstidning</a:t>
            </a:r>
            <a:endParaRPr sz="5350">
              <a:latin typeface="Rockwell"/>
              <a:cs typeface="Rockwell"/>
            </a:endParaRPr>
          </a:p>
          <a:p>
            <a:pPr marL="10582275" indent="-523240">
              <a:lnSpc>
                <a:spcPct val="100000"/>
              </a:lnSpc>
              <a:spcBef>
                <a:spcPts val="2090"/>
              </a:spcBef>
              <a:buClr>
                <a:srgbClr val="5C5C5C"/>
              </a:buClr>
              <a:buSzPct val="74324"/>
              <a:buFont typeface="Arial"/>
              <a:buChar char="•"/>
              <a:tabLst>
                <a:tab pos="10582910" algn="l"/>
              </a:tabLst>
            </a:pP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Månads</a:t>
            </a:r>
            <a:r>
              <a:rPr dirty="0" sz="3700" spc="335">
                <a:solidFill>
                  <a:srgbClr val="5C5C5C"/>
                </a:solidFill>
                <a:latin typeface="Calibri"/>
                <a:cs typeface="Calibri"/>
              </a:rPr>
              <a:t>?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dning, 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1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2 n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/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år</a:t>
            </a:r>
            <a:endParaRPr sz="3700">
              <a:latin typeface="Calibri"/>
              <a:cs typeface="Calibri"/>
            </a:endParaRPr>
          </a:p>
          <a:p>
            <a:pPr marL="10582275" indent="-523240">
              <a:lnSpc>
                <a:spcPct val="100000"/>
              </a:lnSpc>
              <a:spcBef>
                <a:spcPts val="2070"/>
              </a:spcBef>
              <a:buClr>
                <a:srgbClr val="5C5C5C"/>
              </a:buClr>
              <a:buSzPct val="74324"/>
              <a:buFont typeface="Arial"/>
              <a:buChar char="•"/>
              <a:tabLst>
                <a:tab pos="10582910" algn="l"/>
              </a:tabLst>
            </a:pP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stnadsf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endParaRPr sz="3700">
              <a:latin typeface="Calibri"/>
              <a:cs typeface="Calibri"/>
            </a:endParaRPr>
          </a:p>
          <a:p>
            <a:pPr marL="10582275" indent="-523240">
              <a:lnSpc>
                <a:spcPct val="100000"/>
              </a:lnSpc>
              <a:spcBef>
                <a:spcPts val="2070"/>
              </a:spcBef>
              <a:buClr>
                <a:srgbClr val="5C5C5C"/>
              </a:buClr>
              <a:buSzPct val="74324"/>
              <a:buFont typeface="Arial"/>
              <a:buChar char="•"/>
              <a:tabLst>
                <a:tab pos="10582910" algn="l"/>
              </a:tabLst>
            </a:pP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Upplaga: 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2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0 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0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0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0 ex</a:t>
            </a:r>
            <a:endParaRPr sz="3700">
              <a:latin typeface="Calibri"/>
              <a:cs typeface="Calibri"/>
            </a:endParaRPr>
          </a:p>
          <a:p>
            <a:pPr marL="10582275" marR="3379470" indent="-523240">
              <a:lnSpc>
                <a:spcPct val="100299"/>
              </a:lnSpc>
              <a:spcBef>
                <a:spcPts val="2060"/>
              </a:spcBef>
              <a:buClr>
                <a:srgbClr val="5C5C5C"/>
              </a:buClr>
              <a:buSzPct val="74324"/>
              <a:buFont typeface="Arial"/>
              <a:buChar char="•"/>
              <a:tabLst>
                <a:tab pos="10582910" algn="l"/>
              </a:tabLst>
            </a:pP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enu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ante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: p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ivatpe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ne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 bibli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tek, kultu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cent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, 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.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.</a:t>
            </a:r>
            <a:endParaRPr sz="3700">
              <a:latin typeface="Calibri"/>
              <a:cs typeface="Calibri"/>
            </a:endParaRPr>
          </a:p>
          <a:p>
            <a:pPr marL="10582275" indent="-523240">
              <a:lnSpc>
                <a:spcPct val="100000"/>
              </a:lnSpc>
              <a:spcBef>
                <a:spcPts val="2070"/>
              </a:spcBef>
              <a:buClr>
                <a:srgbClr val="5C5C5C"/>
              </a:buClr>
              <a:buSzPct val="74324"/>
              <a:buFont typeface="Arial"/>
              <a:buChar char="•"/>
              <a:tabLst>
                <a:tab pos="10582910" algn="l"/>
              </a:tabLst>
            </a:pP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ist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ibue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as 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ö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ver hela Sve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ige.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0"/>
                </a:moveTo>
                <a:lnTo>
                  <a:pt x="20104099" y="0"/>
                </a:lnTo>
                <a:lnTo>
                  <a:pt x="20104099" y="11308554"/>
                </a:lnTo>
                <a:lnTo>
                  <a:pt x="0" y="1130855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5193" rIns="0" bIns="0" rtlCol="0" vert="horz">
            <a:spAutoFit/>
          </a:bodyPr>
          <a:lstStyle/>
          <a:p>
            <a:pPr marL="9681845">
              <a:lnSpc>
                <a:spcPts val="6395"/>
              </a:lnSpc>
            </a:pPr>
            <a:r>
              <a:rPr dirty="0" sz="5350" spc="30" b="0">
                <a:solidFill>
                  <a:srgbClr val="5C5C5C"/>
                </a:solidFill>
                <a:latin typeface="Rockwell"/>
                <a:cs typeface="Rockwell"/>
              </a:rPr>
              <a:t>Webb-TV</a:t>
            </a:r>
            <a:endParaRPr sz="5350">
              <a:latin typeface="Rockwell"/>
              <a:cs typeface="Rockwel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482645" y="2268813"/>
            <a:ext cx="5462270" cy="5434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35940" indent="-523240">
              <a:lnSpc>
                <a:spcPct val="100000"/>
              </a:lnSpc>
              <a:buClr>
                <a:srgbClr val="5C5C5C"/>
              </a:buClr>
              <a:buSzPct val="74324"/>
              <a:buFont typeface="Arial"/>
              <a:buChar char="•"/>
              <a:tabLst>
                <a:tab pos="536575" algn="l"/>
              </a:tabLst>
            </a:pP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agliga n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y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hetssändningar</a:t>
            </a:r>
            <a:endParaRPr sz="3700">
              <a:latin typeface="Calibri"/>
              <a:cs typeface="Calibri"/>
            </a:endParaRPr>
          </a:p>
          <a:p>
            <a:pPr marL="535940" indent="-523240">
              <a:lnSpc>
                <a:spcPct val="100000"/>
              </a:lnSpc>
              <a:spcBef>
                <a:spcPts val="2070"/>
              </a:spcBef>
              <a:buClr>
                <a:srgbClr val="5C5C5C"/>
              </a:buClr>
              <a:buSzPct val="74324"/>
              <a:buFont typeface="Arial"/>
              <a:buChar char="•"/>
              <a:tabLst>
                <a:tab pos="536575" algn="l"/>
              </a:tabLst>
            </a:pP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Inf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700" spc="17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700" spc="165">
                <a:solidFill>
                  <a:srgbClr val="5C5C5C"/>
                </a:solidFill>
                <a:latin typeface="Calibri"/>
                <a:cs typeface="Calibri"/>
              </a:rPr>
              <a:t>?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nsﬁl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er</a:t>
            </a:r>
            <a:endParaRPr sz="3700">
              <a:latin typeface="Calibri"/>
              <a:cs typeface="Calibri"/>
            </a:endParaRPr>
          </a:p>
          <a:p>
            <a:pPr marL="535940" indent="-523240">
              <a:lnSpc>
                <a:spcPct val="100000"/>
              </a:lnSpc>
              <a:spcBef>
                <a:spcPts val="2070"/>
              </a:spcBef>
              <a:buClr>
                <a:srgbClr val="5C5C5C"/>
              </a:buClr>
              <a:buSzPct val="74324"/>
              <a:buFont typeface="Arial"/>
              <a:buChar char="•"/>
              <a:tabLst>
                <a:tab pos="536575" algn="l"/>
              </a:tabLst>
            </a:pP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Rekla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ﬁl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er</a:t>
            </a:r>
            <a:endParaRPr sz="3700">
              <a:latin typeface="Calibri"/>
              <a:cs typeface="Calibri"/>
            </a:endParaRPr>
          </a:p>
          <a:p>
            <a:pPr marL="535940" indent="-523240">
              <a:lnSpc>
                <a:spcPct val="100000"/>
              </a:lnSpc>
              <a:spcBef>
                <a:spcPts val="2070"/>
              </a:spcBef>
              <a:buClr>
                <a:srgbClr val="5C5C5C"/>
              </a:buClr>
              <a:buSzPct val="74324"/>
              <a:buFont typeface="Arial"/>
              <a:buChar char="•"/>
              <a:tabLst>
                <a:tab pos="536575" algn="l"/>
              </a:tabLst>
            </a:pP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Studio sh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w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er</a:t>
            </a:r>
            <a:endParaRPr sz="3700">
              <a:latin typeface="Calibri"/>
              <a:cs typeface="Calibri"/>
            </a:endParaRPr>
          </a:p>
          <a:p>
            <a:pPr marL="535940" indent="-523240">
              <a:lnSpc>
                <a:spcPct val="100000"/>
              </a:lnSpc>
              <a:spcBef>
                <a:spcPts val="2070"/>
              </a:spcBef>
              <a:buClr>
                <a:srgbClr val="5C5C5C"/>
              </a:buClr>
              <a:buSzPct val="74324"/>
              <a:buFont typeface="Arial"/>
              <a:buChar char="•"/>
              <a:tabLst>
                <a:tab pos="536575" algn="l"/>
              </a:tabLst>
            </a:pP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Inte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vjuer</a:t>
            </a:r>
            <a:endParaRPr sz="3700">
              <a:latin typeface="Calibri"/>
              <a:cs typeface="Calibri"/>
            </a:endParaRPr>
          </a:p>
          <a:p>
            <a:pPr marL="535940" indent="-523240">
              <a:lnSpc>
                <a:spcPct val="100000"/>
              </a:lnSpc>
              <a:spcBef>
                <a:spcPts val="2070"/>
              </a:spcBef>
              <a:buClr>
                <a:srgbClr val="5C5C5C"/>
              </a:buClr>
              <a:buSzPct val="74324"/>
              <a:buFont typeface="Arial"/>
              <a:buChar char="•"/>
              <a:tabLst>
                <a:tab pos="536575" algn="l"/>
              </a:tabLst>
            </a:pP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Nöje</a:t>
            </a:r>
            <a:endParaRPr sz="3700">
              <a:latin typeface="Calibri"/>
              <a:cs typeface="Calibri"/>
            </a:endParaRPr>
          </a:p>
          <a:p>
            <a:pPr marL="535940" indent="-523240">
              <a:lnSpc>
                <a:spcPct val="100000"/>
              </a:lnSpc>
              <a:spcBef>
                <a:spcPts val="2070"/>
              </a:spcBef>
              <a:buClr>
                <a:srgbClr val="5C5C5C"/>
              </a:buClr>
              <a:buSzPct val="74324"/>
              <a:buFont typeface="Arial"/>
              <a:buChar char="•"/>
              <a:tabLst>
                <a:tab pos="536575" algn="l"/>
              </a:tabLst>
            </a:pP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np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am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75135" y="1084776"/>
            <a:ext cx="8544392" cy="44131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85605" y="5817311"/>
            <a:ext cx="8533920" cy="449563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20104100" cy="11308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74090">
              <a:lnSpc>
                <a:spcPct val="100000"/>
              </a:lnSpc>
            </a:pPr>
            <a:r>
              <a:rPr dirty="0" sz="5900" spc="30">
                <a:solidFill>
                  <a:srgbClr val="5C5C5C"/>
                </a:solidFill>
                <a:latin typeface="Rockwell"/>
                <a:cs typeface="Rockwell"/>
              </a:rPr>
              <a:t>Målgr</a:t>
            </a:r>
            <a:r>
              <a:rPr dirty="0" sz="5900" spc="25">
                <a:solidFill>
                  <a:srgbClr val="5C5C5C"/>
                </a:solidFill>
                <a:latin typeface="Rockwell"/>
                <a:cs typeface="Rockwell"/>
              </a:rPr>
              <a:t>u</a:t>
            </a:r>
            <a:r>
              <a:rPr dirty="0" sz="5900" spc="30">
                <a:solidFill>
                  <a:srgbClr val="5C5C5C"/>
                </a:solidFill>
                <a:latin typeface="Rockwell"/>
                <a:cs typeface="Rockwell"/>
              </a:rPr>
              <a:t>pp</a:t>
            </a:r>
            <a:endParaRPr sz="5900">
              <a:latin typeface="Rockwell"/>
              <a:cs typeface="Rockwell"/>
            </a:endParaRPr>
          </a:p>
          <a:p>
            <a:pPr marL="1056640">
              <a:lnSpc>
                <a:spcPct val="100000"/>
              </a:lnSpc>
              <a:spcBef>
                <a:spcPts val="3820"/>
              </a:spcBef>
            </a:pP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Hu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v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udsa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lig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mål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upp: A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abis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talande s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ve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ns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c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h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ä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ve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n dara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oc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h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ti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ins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nde</a:t>
            </a:r>
            <a:endParaRPr sz="3350">
              <a:latin typeface="Calibri"/>
              <a:cs typeface="Calibri"/>
            </a:endParaRPr>
          </a:p>
          <a:p>
            <a:pPr marL="1056640">
              <a:lnSpc>
                <a:spcPct val="100000"/>
              </a:lnSpc>
              <a:spcBef>
                <a:spcPts val="1260"/>
              </a:spcBef>
            </a:pP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~70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0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00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0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pers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 spc="-10">
                <a:solidFill>
                  <a:srgbClr val="5C5C5C"/>
                </a:solidFill>
                <a:latin typeface="Calibri"/>
                <a:cs typeface="Calibri"/>
              </a:rPr>
              <a:t>ne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1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1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veri</a:t>
            </a:r>
            <a:r>
              <a:rPr dirty="0" sz="3350" spc="-10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endParaRPr sz="3350">
              <a:latin typeface="Calibri"/>
              <a:cs typeface="Calibri"/>
            </a:endParaRPr>
          </a:p>
          <a:p>
            <a:pPr marL="1579880" indent="-523240">
              <a:lnSpc>
                <a:spcPct val="100000"/>
              </a:lnSpc>
              <a:spcBef>
                <a:spcPts val="124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1580515" algn="l"/>
              </a:tabLst>
            </a:pP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y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ä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exp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at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c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-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e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f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e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endParaRPr sz="3350">
              <a:latin typeface="Calibri"/>
              <a:cs typeface="Calibri"/>
            </a:endParaRPr>
          </a:p>
          <a:p>
            <a:pPr marL="1579880" indent="-523240">
              <a:lnSpc>
                <a:spcPct val="100000"/>
              </a:lnSpc>
              <a:spcBef>
                <a:spcPts val="134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1580515" algn="l"/>
              </a:tabLst>
            </a:pP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d m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å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p 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 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v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on och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c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endParaRPr sz="3350">
              <a:latin typeface="Calibri"/>
              <a:cs typeface="Calibri"/>
            </a:endParaRPr>
          </a:p>
          <a:p>
            <a:pPr marL="1579880" indent="-523240">
              <a:lnSpc>
                <a:spcPct val="100000"/>
              </a:lnSpc>
              <a:spcBef>
                <a:spcPts val="126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1580515" algn="l"/>
              </a:tabLst>
            </a:pP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Ä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v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n 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c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-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x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om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f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.</a:t>
            </a:r>
            <a:endParaRPr sz="3350">
              <a:latin typeface="Calibri"/>
              <a:cs typeface="Calibri"/>
            </a:endParaRPr>
          </a:p>
          <a:p>
            <a:pPr marL="1579880" indent="-523240">
              <a:lnSpc>
                <a:spcPct val="100000"/>
              </a:lnSpc>
              <a:spcBef>
                <a:spcPts val="124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1580515" algn="l"/>
              </a:tabLst>
            </a:pP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Olik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a kanal</a:t>
            </a:r>
            <a:r>
              <a:rPr dirty="0" sz="3350" spc="-1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nå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 o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lik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1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åld</a:t>
            </a:r>
            <a:r>
              <a:rPr dirty="0" sz="3350" spc="-10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rsg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ruppe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endParaRPr sz="3350">
              <a:latin typeface="Calibri"/>
              <a:cs typeface="Calibri"/>
            </a:endParaRPr>
          </a:p>
          <a:p>
            <a:pPr marL="1579880" indent="-523240">
              <a:lnSpc>
                <a:spcPct val="100000"/>
              </a:lnSpc>
              <a:spcBef>
                <a:spcPts val="134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1580515" algn="l"/>
              </a:tabLst>
            </a:pP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Kö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k m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å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gru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p m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d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ö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h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tt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ta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ny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a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endParaRPr sz="3350">
              <a:latin typeface="Calibri"/>
              <a:cs typeface="Calibri"/>
            </a:endParaRPr>
          </a:p>
          <a:p>
            <a:pPr marL="1579880" indent="-523240">
              <a:lnSpc>
                <a:spcPct val="100000"/>
              </a:lnSpc>
              <a:spcBef>
                <a:spcPts val="126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1580515" algn="l"/>
              </a:tabLst>
            </a:pP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y</a:t>
            </a:r>
            <a:r>
              <a:rPr dirty="0" sz="3350" spc="10">
                <a:solidFill>
                  <a:srgbClr val="5C5C5C"/>
                </a:solidFill>
                <a:latin typeface="Calibri"/>
                <a:cs typeface="Calibri"/>
              </a:rPr>
              <a:t>f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a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ch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h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endParaRPr sz="335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5C5C5C"/>
              </a:buClr>
              <a:buFont typeface="Arial"/>
              <a:buChar char="•"/>
            </a:pPr>
            <a:endParaRPr sz="3400">
              <a:latin typeface="Times New Roman"/>
              <a:cs typeface="Times New Roman"/>
            </a:endParaRPr>
          </a:p>
          <a:p>
            <a:pPr marL="1056640">
              <a:lnSpc>
                <a:spcPct val="100000"/>
              </a:lnSpc>
              <a:spcBef>
                <a:spcPts val="2695"/>
              </a:spcBef>
            </a:pP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sult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ad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mål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upp:</a:t>
            </a:r>
            <a:endParaRPr sz="3350">
              <a:latin typeface="Calibri"/>
              <a:cs typeface="Calibri"/>
            </a:endParaRPr>
          </a:p>
          <a:p>
            <a:pPr marL="1579880" indent="-523240">
              <a:lnSpc>
                <a:spcPct val="100000"/>
              </a:lnSpc>
              <a:spcBef>
                <a:spcPts val="126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1580515" algn="l"/>
              </a:tabLst>
            </a:pP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e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för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1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v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e </a:t>
            </a:r>
            <a:r>
              <a:rPr dirty="0" sz="3350" spc="-10">
                <a:solidFill>
                  <a:srgbClr val="5C5C5C"/>
                </a:solidFill>
                <a:latin typeface="Calibri"/>
                <a:cs typeface="Calibri"/>
              </a:rPr>
              <a:t>(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rop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)</a:t>
            </a:r>
            <a:endParaRPr sz="3350">
              <a:latin typeface="Calibri"/>
              <a:cs typeface="Calibri"/>
            </a:endParaRPr>
          </a:p>
          <a:p>
            <a:pPr marL="1579880" indent="-523240">
              <a:lnSpc>
                <a:spcPct val="100000"/>
              </a:lnSpc>
              <a:spcBef>
                <a:spcPts val="126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1580515" algn="l"/>
              </a:tabLst>
            </a:pP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St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k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on 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v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ä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n </a:t>
            </a:r>
            <a:r>
              <a:rPr dirty="0" sz="3350" spc="-10">
                <a:solidFill>
                  <a:srgbClr val="5C5C5C"/>
                </a:solidFill>
                <a:latin typeface="Calibri"/>
                <a:cs typeface="Calibri"/>
              </a:rPr>
              <a:t>(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f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ta c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e 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k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)</a:t>
            </a:r>
            <a:endParaRPr sz="33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0" cy="11308715"/>
          </a:xfrm>
          <a:custGeom>
            <a:avLst/>
            <a:gdLst/>
            <a:ahLst/>
            <a:cxnLst/>
            <a:rect l="l" t="t" r="r" b="b"/>
            <a:pathLst>
              <a:path w="0" h="11308715">
                <a:moveTo>
                  <a:pt x="0" y="11308554"/>
                </a:moveTo>
                <a:lnTo>
                  <a:pt x="0" y="0"/>
                </a:lnTo>
                <a:lnTo>
                  <a:pt x="0" y="113085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65522" y="9092817"/>
            <a:ext cx="1340740" cy="1322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84725" y="10546699"/>
            <a:ext cx="1641300" cy="187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839546" y="4570896"/>
            <a:ext cx="6177811" cy="24612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843724" y="6947321"/>
            <a:ext cx="6177811" cy="19095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99385" y="2124201"/>
            <a:ext cx="5026024" cy="50679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146270" y="1302623"/>
            <a:ext cx="1578153" cy="15781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0" y="0"/>
            <a:ext cx="20104100" cy="11308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14120">
              <a:lnSpc>
                <a:spcPct val="100000"/>
              </a:lnSpc>
              <a:tabLst>
                <a:tab pos="15096490" algn="l"/>
              </a:tabLst>
            </a:pPr>
            <a:r>
              <a:rPr dirty="0" sz="4450" spc="30">
                <a:solidFill>
                  <a:srgbClr val="5C5C5C"/>
                </a:solidFill>
                <a:latin typeface="Rockwell"/>
                <a:cs typeface="Rockwell"/>
              </a:rPr>
              <a:t>Alkompi</a:t>
            </a:r>
            <a:r>
              <a:rPr dirty="0" sz="4450">
                <a:solidFill>
                  <a:srgbClr val="5C5C5C"/>
                </a:solidFill>
                <a:latin typeface="Rockwell"/>
                <a:cs typeface="Rockwell"/>
              </a:rPr>
              <a:t>s</a:t>
            </a:r>
            <a:r>
              <a:rPr dirty="0" sz="4450" spc="60">
                <a:solidFill>
                  <a:srgbClr val="5C5C5C"/>
                </a:solidFill>
                <a:latin typeface="Rockwell"/>
                <a:cs typeface="Rockwell"/>
              </a:rPr>
              <a:t> </a:t>
            </a:r>
            <a:r>
              <a:rPr dirty="0" sz="4450">
                <a:solidFill>
                  <a:srgbClr val="5C5C5C"/>
                </a:solidFill>
                <a:latin typeface="Rockwell"/>
                <a:cs typeface="Rockwell"/>
              </a:rPr>
              <a:t>–</a:t>
            </a:r>
            <a:r>
              <a:rPr dirty="0" sz="4450" spc="60">
                <a:solidFill>
                  <a:srgbClr val="5C5C5C"/>
                </a:solidFill>
                <a:latin typeface="Rockwell"/>
                <a:cs typeface="Rockwell"/>
              </a:rPr>
              <a:t> </a:t>
            </a:r>
            <a:r>
              <a:rPr dirty="0" sz="4450" spc="25">
                <a:solidFill>
                  <a:srgbClr val="5C5C5C"/>
                </a:solidFill>
                <a:latin typeface="Rockwell"/>
                <a:cs typeface="Rockwell"/>
              </a:rPr>
              <a:t>Åre</a:t>
            </a:r>
            <a:r>
              <a:rPr dirty="0" sz="4450">
                <a:solidFill>
                  <a:srgbClr val="5C5C5C"/>
                </a:solidFill>
                <a:latin typeface="Rockwell"/>
                <a:cs typeface="Rockwell"/>
              </a:rPr>
              <a:t>t</a:t>
            </a:r>
            <a:r>
              <a:rPr dirty="0" sz="4450" spc="70">
                <a:solidFill>
                  <a:srgbClr val="5C5C5C"/>
                </a:solidFill>
                <a:latin typeface="Rockwell"/>
                <a:cs typeface="Rockwell"/>
              </a:rPr>
              <a:t> </a:t>
            </a:r>
            <a:r>
              <a:rPr dirty="0" sz="4450" spc="30">
                <a:solidFill>
                  <a:srgbClr val="5C5C5C"/>
                </a:solidFill>
                <a:latin typeface="Rockwell"/>
                <a:cs typeface="Rockwell"/>
              </a:rPr>
              <a:t>201</a:t>
            </a:r>
            <a:r>
              <a:rPr dirty="0" sz="4450">
                <a:solidFill>
                  <a:srgbClr val="5C5C5C"/>
                </a:solidFill>
                <a:latin typeface="Rockwell"/>
                <a:cs typeface="Rockwell"/>
              </a:rPr>
              <a:t>8	</a:t>
            </a:r>
            <a:r>
              <a:rPr dirty="0" baseline="-32956" sz="4425" spc="120" b="0">
                <a:solidFill>
                  <a:srgbClr val="5C5C5C"/>
                </a:solidFill>
                <a:latin typeface="Helvetica Neue"/>
                <a:cs typeface="Helvetica Neue"/>
              </a:rPr>
              <a:t>Störs</a:t>
            </a:r>
            <a:r>
              <a:rPr dirty="0" baseline="-32956" sz="4425" spc="52" b="0">
                <a:solidFill>
                  <a:srgbClr val="5C5C5C"/>
                </a:solidFill>
                <a:latin typeface="Helvetica Neue"/>
                <a:cs typeface="Helvetica Neue"/>
              </a:rPr>
              <a:t>t</a:t>
            </a:r>
            <a:r>
              <a:rPr dirty="0" baseline="-32956" sz="4425" spc="97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baseline="-32956" sz="4425" spc="135" b="0">
                <a:solidFill>
                  <a:srgbClr val="5C5C5C"/>
                </a:solidFill>
                <a:latin typeface="Helvetica Neue"/>
                <a:cs typeface="Helvetica Neue"/>
              </a:rPr>
              <a:t>på</a:t>
            </a:r>
            <a:endParaRPr baseline="-32956" sz="4425">
              <a:latin typeface="Helvetica Neue"/>
              <a:cs typeface="Helvetica Neue"/>
            </a:endParaRPr>
          </a:p>
          <a:p>
            <a:pPr marL="6272530">
              <a:lnSpc>
                <a:spcPct val="100000"/>
              </a:lnSpc>
              <a:spcBef>
                <a:spcPts val="3340"/>
              </a:spcBef>
              <a:tabLst>
                <a:tab pos="15096490" algn="l"/>
              </a:tabLst>
            </a:pPr>
            <a:r>
              <a:rPr dirty="0" sz="2950" spc="95" b="0">
                <a:solidFill>
                  <a:srgbClr val="5C5C5C"/>
                </a:solidFill>
                <a:latin typeface="Helvetica Neue"/>
                <a:cs typeface="Helvetica Neue"/>
              </a:rPr>
              <a:t>Vinnar</a:t>
            </a:r>
            <a:r>
              <a:rPr dirty="0" sz="2950" spc="75" b="0">
                <a:solidFill>
                  <a:srgbClr val="5C5C5C"/>
                </a:solidFill>
                <a:latin typeface="Helvetica Neue"/>
                <a:cs typeface="Helvetica Neue"/>
              </a:rPr>
              <a:t>e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120" b="0">
                <a:solidFill>
                  <a:srgbClr val="5C5C5C"/>
                </a:solidFill>
                <a:latin typeface="Helvetica Neue"/>
                <a:cs typeface="Helvetica Neue"/>
              </a:rPr>
              <a:t>a</a:t>
            </a:r>
            <a:r>
              <a:rPr dirty="0" sz="2950" spc="80" b="0">
                <a:solidFill>
                  <a:srgbClr val="5C5C5C"/>
                </a:solidFill>
                <a:latin typeface="Helvetica Neue"/>
                <a:cs typeface="Helvetica Neue"/>
              </a:rPr>
              <a:t>v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95" b="0">
                <a:solidFill>
                  <a:srgbClr val="5C5C5C"/>
                </a:solidFill>
                <a:latin typeface="Helvetica Neue"/>
                <a:cs typeface="Helvetica Neue"/>
              </a:rPr>
              <a:t>Ny</a:t>
            </a:r>
            <a:r>
              <a:rPr dirty="0" sz="2950" spc="60" b="0">
                <a:solidFill>
                  <a:srgbClr val="5C5C5C"/>
                </a:solidFill>
                <a:latin typeface="Helvetica Neue"/>
                <a:cs typeface="Helvetica Neue"/>
              </a:rPr>
              <a:t>a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95" b="0">
                <a:solidFill>
                  <a:srgbClr val="5C5C5C"/>
                </a:solidFill>
                <a:latin typeface="Helvetica Neue"/>
                <a:cs typeface="Helvetica Neue"/>
              </a:rPr>
              <a:t>journalistprise</a:t>
            </a:r>
            <a:r>
              <a:rPr dirty="0" sz="2950" spc="50" b="0">
                <a:solidFill>
                  <a:srgbClr val="5C5C5C"/>
                </a:solidFill>
                <a:latin typeface="Helvetica Neue"/>
                <a:cs typeface="Helvetica Neue"/>
              </a:rPr>
              <a:t>t</a:t>
            </a:r>
            <a:r>
              <a:rPr dirty="0" sz="2950" b="0">
                <a:solidFill>
                  <a:srgbClr val="5C5C5C"/>
                </a:solidFill>
                <a:latin typeface="Helvetica Neue"/>
                <a:cs typeface="Helvetica Neue"/>
              </a:rPr>
              <a:t>	</a:t>
            </a:r>
            <a:r>
              <a:rPr dirty="0" baseline="35781" sz="4425" spc="67" b="1">
                <a:solidFill>
                  <a:srgbClr val="5C5C5C"/>
                </a:solidFill>
                <a:latin typeface="Arial"/>
                <a:cs typeface="Arial"/>
              </a:rPr>
              <a:t>Faceboo</a:t>
            </a:r>
            <a:r>
              <a:rPr dirty="0" baseline="35781" sz="4425" spc="22" b="1">
                <a:solidFill>
                  <a:srgbClr val="5C5C5C"/>
                </a:solidFill>
                <a:latin typeface="Arial"/>
                <a:cs typeface="Arial"/>
              </a:rPr>
              <a:t>k</a:t>
            </a:r>
            <a:r>
              <a:rPr dirty="0" baseline="35781" sz="4425" spc="97" b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baseline="35781" sz="4425" spc="172" b="0">
                <a:solidFill>
                  <a:srgbClr val="5C5C5C"/>
                </a:solidFill>
                <a:latin typeface="Helvetica Neue"/>
                <a:cs typeface="Helvetica Neue"/>
              </a:rPr>
              <a:t>av</a:t>
            </a:r>
            <a:endParaRPr baseline="35781" sz="4425">
              <a:latin typeface="Helvetica Neue"/>
              <a:cs typeface="Helvetica Neue"/>
            </a:endParaRPr>
          </a:p>
          <a:p>
            <a:pPr marL="6272530">
              <a:lnSpc>
                <a:spcPct val="100000"/>
              </a:lnSpc>
              <a:spcBef>
                <a:spcPts val="5"/>
              </a:spcBef>
              <a:tabLst>
                <a:tab pos="15096490" algn="l"/>
              </a:tabLst>
            </a:pPr>
            <a:r>
              <a:rPr dirty="0" sz="2950" spc="30" b="0">
                <a:solidFill>
                  <a:srgbClr val="5C5C5C"/>
                </a:solidFill>
                <a:latin typeface="Helvetica Neue"/>
                <a:cs typeface="Helvetica Neue"/>
              </a:rPr>
              <a:t>2018</a:t>
            </a:r>
            <a:r>
              <a:rPr dirty="0" sz="2950" b="0">
                <a:solidFill>
                  <a:srgbClr val="5C5C5C"/>
                </a:solidFill>
                <a:latin typeface="Helvetica Neue"/>
                <a:cs typeface="Helvetica Neue"/>
              </a:rPr>
              <a:t>,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85" b="0">
                <a:solidFill>
                  <a:srgbClr val="5C5C5C"/>
                </a:solidFill>
                <a:latin typeface="Helvetica Neue"/>
                <a:cs typeface="Helvetica Neue"/>
              </a:rPr>
              <a:t>me</a:t>
            </a:r>
            <a:r>
              <a:rPr dirty="0" sz="2950" spc="50" b="0">
                <a:solidFill>
                  <a:srgbClr val="5C5C5C"/>
                </a:solidFill>
                <a:latin typeface="Helvetica Neue"/>
                <a:cs typeface="Helvetica Neue"/>
              </a:rPr>
              <a:t>d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100" b="0">
                <a:solidFill>
                  <a:srgbClr val="5C5C5C"/>
                </a:solidFill>
                <a:latin typeface="Helvetica Neue"/>
                <a:cs typeface="Helvetica Neue"/>
              </a:rPr>
              <a:t>juryn</a:t>
            </a:r>
            <a:r>
              <a:rPr dirty="0" sz="2950" spc="85" b="0">
                <a:solidFill>
                  <a:srgbClr val="5C5C5C"/>
                </a:solidFill>
                <a:latin typeface="Helvetica Neue"/>
                <a:cs typeface="Helvetica Neue"/>
              </a:rPr>
              <a:t>s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95" b="0">
                <a:solidFill>
                  <a:srgbClr val="5C5C5C"/>
                </a:solidFill>
                <a:latin typeface="Helvetica Neue"/>
                <a:cs typeface="Helvetica Neue"/>
              </a:rPr>
              <a:t>motivering</a:t>
            </a:r>
            <a:r>
              <a:rPr dirty="0" sz="2950" spc="40" b="0">
                <a:solidFill>
                  <a:srgbClr val="5C5C5C"/>
                </a:solidFill>
                <a:latin typeface="Helvetica Neue"/>
                <a:cs typeface="Helvetica Neue"/>
              </a:rPr>
              <a:t>:</a:t>
            </a:r>
            <a:r>
              <a:rPr dirty="0" sz="2950" b="0">
                <a:solidFill>
                  <a:srgbClr val="5C5C5C"/>
                </a:solidFill>
                <a:latin typeface="Helvetica Neue"/>
                <a:cs typeface="Helvetica Neue"/>
              </a:rPr>
              <a:t>	</a:t>
            </a:r>
            <a:r>
              <a:rPr dirty="0" baseline="35781" sz="4425" spc="150" b="0">
                <a:solidFill>
                  <a:srgbClr val="5C5C5C"/>
                </a:solidFill>
                <a:latin typeface="Helvetica Neue"/>
                <a:cs typeface="Helvetica Neue"/>
              </a:rPr>
              <a:t>all</a:t>
            </a:r>
            <a:r>
              <a:rPr dirty="0" baseline="35781" sz="4425" spc="179" b="0">
                <a:solidFill>
                  <a:srgbClr val="5C5C5C"/>
                </a:solidFill>
                <a:latin typeface="Helvetica Neue"/>
                <a:cs typeface="Helvetica Neue"/>
              </a:rPr>
              <a:t>a</a:t>
            </a:r>
            <a:r>
              <a:rPr dirty="0" baseline="35781" sz="4425" spc="97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baseline="35781" sz="4425" spc="127" b="0">
                <a:solidFill>
                  <a:srgbClr val="5C5C5C"/>
                </a:solidFill>
                <a:latin typeface="Helvetica Neue"/>
                <a:cs typeface="Helvetica Neue"/>
              </a:rPr>
              <a:t>svenska</a:t>
            </a:r>
            <a:endParaRPr baseline="35781" sz="4425">
              <a:latin typeface="Helvetica Neue"/>
              <a:cs typeface="Helvetica Neue"/>
            </a:endParaRPr>
          </a:p>
          <a:p>
            <a:pPr marL="6272530">
              <a:lnSpc>
                <a:spcPct val="100000"/>
              </a:lnSpc>
              <a:spcBef>
                <a:spcPts val="5"/>
              </a:spcBef>
              <a:tabLst>
                <a:tab pos="15096490" algn="l"/>
              </a:tabLst>
            </a:pPr>
            <a:r>
              <a:rPr dirty="0" sz="2950" spc="305" i="1">
                <a:solidFill>
                  <a:srgbClr val="5C5C5C"/>
                </a:solidFill>
                <a:latin typeface="Arial"/>
                <a:cs typeface="Arial"/>
              </a:rPr>
              <a:t>”</a:t>
            </a:r>
            <a:r>
              <a:rPr dirty="0" sz="2950" spc="45" i="1">
                <a:solidFill>
                  <a:srgbClr val="5C5C5C"/>
                </a:solidFill>
                <a:latin typeface="Arial"/>
                <a:cs typeface="Arial"/>
              </a:rPr>
              <a:t>Alkompi</a:t>
            </a:r>
            <a:r>
              <a:rPr dirty="0" sz="2950" spc="10" i="1">
                <a:solidFill>
                  <a:srgbClr val="5C5C5C"/>
                </a:solidFill>
                <a:latin typeface="Arial"/>
                <a:cs typeface="Arial"/>
              </a:rPr>
              <a:t>s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-40" i="1">
                <a:solidFill>
                  <a:srgbClr val="5C5C5C"/>
                </a:solidFill>
                <a:latin typeface="Arial"/>
                <a:cs typeface="Arial"/>
              </a:rPr>
              <a:t>ä</a:t>
            </a:r>
            <a:r>
              <a:rPr dirty="0" sz="2950" spc="-40" i="1">
                <a:solidFill>
                  <a:srgbClr val="5C5C5C"/>
                </a:solidFill>
                <a:latin typeface="Arial"/>
                <a:cs typeface="Arial"/>
              </a:rPr>
              <a:t>r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-5" i="1">
                <a:solidFill>
                  <a:srgbClr val="5C5C5C"/>
                </a:solidFill>
                <a:latin typeface="Arial"/>
                <a:cs typeface="Arial"/>
              </a:rPr>
              <a:t>e</a:t>
            </a:r>
            <a:r>
              <a:rPr dirty="0" sz="2950" spc="-35" i="1">
                <a:solidFill>
                  <a:srgbClr val="5C5C5C"/>
                </a:solidFill>
                <a:latin typeface="Arial"/>
                <a:cs typeface="Arial"/>
              </a:rPr>
              <a:t>n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40" i="1">
                <a:solidFill>
                  <a:srgbClr val="5C5C5C"/>
                </a:solidFill>
                <a:latin typeface="Arial"/>
                <a:cs typeface="Arial"/>
              </a:rPr>
              <a:t>brobyggar</a:t>
            </a:r>
            <a:r>
              <a:rPr dirty="0" sz="2950" spc="15" i="1">
                <a:solidFill>
                  <a:srgbClr val="5C5C5C"/>
                </a:solidFill>
                <a:latin typeface="Arial"/>
                <a:cs typeface="Arial"/>
              </a:rPr>
              <a:t>e</a:t>
            </a:r>
            <a:r>
              <a:rPr dirty="0" sz="2950" i="1">
                <a:solidFill>
                  <a:srgbClr val="5C5C5C"/>
                </a:solidFill>
                <a:latin typeface="Arial"/>
                <a:cs typeface="Arial"/>
              </a:rPr>
              <a:t>	</a:t>
            </a:r>
            <a:r>
              <a:rPr dirty="0" baseline="35781" sz="4425" spc="135" b="0">
                <a:solidFill>
                  <a:srgbClr val="5C5C5C"/>
                </a:solidFill>
                <a:latin typeface="Helvetica Neue"/>
                <a:cs typeface="Helvetica Neue"/>
              </a:rPr>
              <a:t>mediehu</a:t>
            </a:r>
            <a:r>
              <a:rPr dirty="0" baseline="35781" sz="4425" spc="82" b="0">
                <a:solidFill>
                  <a:srgbClr val="5C5C5C"/>
                </a:solidFill>
                <a:latin typeface="Helvetica Neue"/>
                <a:cs typeface="Helvetica Neue"/>
              </a:rPr>
              <a:t>s</a:t>
            </a:r>
            <a:r>
              <a:rPr dirty="0" baseline="35781" sz="4425" spc="97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baseline="35781" sz="4425" spc="127" b="0">
                <a:solidFill>
                  <a:srgbClr val="5C5C5C"/>
                </a:solidFill>
                <a:latin typeface="Helvetica Neue"/>
                <a:cs typeface="Helvetica Neue"/>
              </a:rPr>
              <a:t>med</a:t>
            </a:r>
            <a:endParaRPr baseline="35781" sz="4425">
              <a:latin typeface="Helvetica Neue"/>
              <a:cs typeface="Helvetica Neue"/>
            </a:endParaRPr>
          </a:p>
          <a:p>
            <a:pPr marL="6272530">
              <a:lnSpc>
                <a:spcPct val="100000"/>
              </a:lnSpc>
              <a:spcBef>
                <a:spcPts val="5"/>
              </a:spcBef>
              <a:tabLst>
                <a:tab pos="15096490" algn="l"/>
              </a:tabLst>
            </a:pPr>
            <a:r>
              <a:rPr dirty="0" sz="2950" spc="15" i="1">
                <a:solidFill>
                  <a:srgbClr val="5C5C5C"/>
                </a:solidFill>
                <a:latin typeface="Arial"/>
                <a:cs typeface="Arial"/>
              </a:rPr>
              <a:t>mella</a:t>
            </a:r>
            <a:r>
              <a:rPr dirty="0" sz="2950" spc="-20" i="1">
                <a:solidFill>
                  <a:srgbClr val="5C5C5C"/>
                </a:solidFill>
                <a:latin typeface="Arial"/>
                <a:cs typeface="Arial"/>
              </a:rPr>
              <a:t>n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i="1">
                <a:solidFill>
                  <a:srgbClr val="5C5C5C"/>
                </a:solidFill>
                <a:latin typeface="Arial"/>
                <a:cs typeface="Arial"/>
              </a:rPr>
              <a:t>nyanländ</a:t>
            </a:r>
            <a:r>
              <a:rPr dirty="0" sz="2950" spc="-35" i="1">
                <a:solidFill>
                  <a:srgbClr val="5C5C5C"/>
                </a:solidFill>
                <a:latin typeface="Arial"/>
                <a:cs typeface="Arial"/>
              </a:rPr>
              <a:t>a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90" i="1">
                <a:solidFill>
                  <a:srgbClr val="5C5C5C"/>
                </a:solidFill>
                <a:latin typeface="Arial"/>
                <a:cs typeface="Arial"/>
              </a:rPr>
              <a:t>oc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h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95" i="1">
                <a:solidFill>
                  <a:srgbClr val="5C5C5C"/>
                </a:solidFill>
                <a:latin typeface="Arial"/>
                <a:cs typeface="Arial"/>
              </a:rPr>
              <a:t>de</a:t>
            </a:r>
            <a:r>
              <a:rPr dirty="0" sz="2950" spc="30" i="1">
                <a:solidFill>
                  <a:srgbClr val="5C5C5C"/>
                </a:solidFill>
                <a:latin typeface="Arial"/>
                <a:cs typeface="Arial"/>
              </a:rPr>
              <a:t>t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-35" i="1">
                <a:solidFill>
                  <a:srgbClr val="5C5C5C"/>
                </a:solidFill>
                <a:latin typeface="Arial"/>
                <a:cs typeface="Arial"/>
              </a:rPr>
              <a:t>svensk</a:t>
            </a:r>
            <a:r>
              <a:rPr dirty="0" sz="2950" spc="-70" i="1">
                <a:solidFill>
                  <a:srgbClr val="5C5C5C"/>
                </a:solidFill>
                <a:latin typeface="Arial"/>
                <a:cs typeface="Arial"/>
              </a:rPr>
              <a:t>a</a:t>
            </a:r>
            <a:r>
              <a:rPr dirty="0" sz="2950" i="1">
                <a:solidFill>
                  <a:srgbClr val="5C5C5C"/>
                </a:solidFill>
                <a:latin typeface="Arial"/>
                <a:cs typeface="Arial"/>
              </a:rPr>
              <a:t>	</a:t>
            </a:r>
            <a:r>
              <a:rPr dirty="0" baseline="35781" sz="4425" spc="44" b="0">
                <a:solidFill>
                  <a:srgbClr val="5C5C5C"/>
                </a:solidFill>
                <a:latin typeface="Helvetica Neue"/>
                <a:cs typeface="Helvetica Neue"/>
              </a:rPr>
              <a:t>1,76</a:t>
            </a:r>
            <a:r>
              <a:rPr dirty="0" baseline="35781" sz="4425" b="0">
                <a:solidFill>
                  <a:srgbClr val="5C5C5C"/>
                </a:solidFill>
                <a:latin typeface="Helvetica Neue"/>
                <a:cs typeface="Helvetica Neue"/>
              </a:rPr>
              <a:t>+</a:t>
            </a:r>
            <a:r>
              <a:rPr dirty="0" baseline="35781" sz="4425" spc="97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baseline="35781" sz="4425" spc="150" b="0">
                <a:solidFill>
                  <a:srgbClr val="5C5C5C"/>
                </a:solidFill>
                <a:latin typeface="Helvetica Neue"/>
                <a:cs typeface="Helvetica Neue"/>
              </a:rPr>
              <a:t>miljoner</a:t>
            </a:r>
            <a:endParaRPr baseline="35781" sz="4425">
              <a:latin typeface="Helvetica Neue"/>
              <a:cs typeface="Helvetica Neue"/>
            </a:endParaRPr>
          </a:p>
          <a:p>
            <a:pPr marL="6272530">
              <a:lnSpc>
                <a:spcPct val="100000"/>
              </a:lnSpc>
              <a:spcBef>
                <a:spcPts val="5"/>
              </a:spcBef>
              <a:tabLst>
                <a:tab pos="15096490" algn="l"/>
              </a:tabLst>
            </a:pPr>
            <a:r>
              <a:rPr dirty="0" sz="2950" spc="15" i="1">
                <a:solidFill>
                  <a:srgbClr val="5C5C5C"/>
                </a:solidFill>
                <a:latin typeface="Arial"/>
                <a:cs typeface="Arial"/>
              </a:rPr>
              <a:t>samhället</a:t>
            </a:r>
            <a:r>
              <a:rPr dirty="0" sz="2950" spc="-10" i="1">
                <a:solidFill>
                  <a:srgbClr val="5C5C5C"/>
                </a:solidFill>
                <a:latin typeface="Arial"/>
                <a:cs typeface="Arial"/>
              </a:rPr>
              <a:t>.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30" i="1">
                <a:solidFill>
                  <a:srgbClr val="5C5C5C"/>
                </a:solidFill>
                <a:latin typeface="Arial"/>
                <a:cs typeface="Arial"/>
              </a:rPr>
              <a:t>Geno</a:t>
            </a:r>
            <a:r>
              <a:rPr dirty="0" sz="2950" i="1">
                <a:solidFill>
                  <a:srgbClr val="5C5C5C"/>
                </a:solidFill>
                <a:latin typeface="Arial"/>
                <a:cs typeface="Arial"/>
              </a:rPr>
              <a:t>m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-10" i="1">
                <a:solidFill>
                  <a:srgbClr val="5C5C5C"/>
                </a:solidFill>
                <a:latin typeface="Arial"/>
                <a:cs typeface="Arial"/>
              </a:rPr>
              <a:t>sin</a:t>
            </a:r>
            <a:r>
              <a:rPr dirty="0" sz="2950" spc="-50" i="1">
                <a:solidFill>
                  <a:srgbClr val="5C5C5C"/>
                </a:solidFill>
                <a:latin typeface="Arial"/>
                <a:cs typeface="Arial"/>
              </a:rPr>
              <a:t>a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30" i="1">
                <a:solidFill>
                  <a:srgbClr val="5C5C5C"/>
                </a:solidFill>
                <a:latin typeface="Arial"/>
                <a:cs typeface="Arial"/>
              </a:rPr>
              <a:t>nyhete</a:t>
            </a:r>
            <a:r>
              <a:rPr dirty="0" sz="2950" i="1">
                <a:solidFill>
                  <a:srgbClr val="5C5C5C"/>
                </a:solidFill>
                <a:latin typeface="Arial"/>
                <a:cs typeface="Arial"/>
              </a:rPr>
              <a:t>r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55" i="1">
                <a:solidFill>
                  <a:srgbClr val="5C5C5C"/>
                </a:solidFill>
                <a:latin typeface="Arial"/>
                <a:cs typeface="Arial"/>
              </a:rPr>
              <a:t>til</a:t>
            </a:r>
            <a:r>
              <a:rPr dirty="0" sz="2950" spc="25" i="1">
                <a:solidFill>
                  <a:srgbClr val="5C5C5C"/>
                </a:solidFill>
                <a:latin typeface="Arial"/>
                <a:cs typeface="Arial"/>
              </a:rPr>
              <a:t>l</a:t>
            </a:r>
            <a:r>
              <a:rPr dirty="0" sz="2950" i="1">
                <a:solidFill>
                  <a:srgbClr val="5C5C5C"/>
                </a:solidFill>
                <a:latin typeface="Arial"/>
                <a:cs typeface="Arial"/>
              </a:rPr>
              <a:t>	</a:t>
            </a:r>
            <a:r>
              <a:rPr dirty="0" baseline="35781" sz="4425" spc="150" b="0">
                <a:solidFill>
                  <a:srgbClr val="5C5C5C"/>
                </a:solidFill>
                <a:latin typeface="Helvetica Neue"/>
                <a:cs typeface="Helvetica Neue"/>
              </a:rPr>
              <a:t>följare</a:t>
            </a:r>
            <a:endParaRPr baseline="35781" sz="4425">
              <a:latin typeface="Helvetica Neue"/>
              <a:cs typeface="Helvetica Neue"/>
            </a:endParaRPr>
          </a:p>
          <a:p>
            <a:pPr marL="6272530" marR="9030970">
              <a:lnSpc>
                <a:spcPts val="3629"/>
              </a:lnSpc>
              <a:spcBef>
                <a:spcPts val="50"/>
              </a:spcBef>
            </a:pPr>
            <a:r>
              <a:rPr dirty="0" sz="2950" spc="-5" i="1">
                <a:solidFill>
                  <a:srgbClr val="5C5C5C"/>
                </a:solidFill>
                <a:latin typeface="Arial"/>
                <a:cs typeface="Arial"/>
              </a:rPr>
              <a:t>e</a:t>
            </a:r>
            <a:r>
              <a:rPr dirty="0" sz="2950" spc="-35" i="1">
                <a:solidFill>
                  <a:srgbClr val="5C5C5C"/>
                </a:solidFill>
                <a:latin typeface="Arial"/>
                <a:cs typeface="Arial"/>
              </a:rPr>
              <a:t>n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15" i="1">
                <a:solidFill>
                  <a:srgbClr val="5C5C5C"/>
                </a:solidFill>
                <a:latin typeface="Arial"/>
                <a:cs typeface="Arial"/>
              </a:rPr>
              <a:t>arabisktaland</a:t>
            </a:r>
            <a:r>
              <a:rPr dirty="0" sz="2950" spc="-20" i="1">
                <a:solidFill>
                  <a:srgbClr val="5C5C5C"/>
                </a:solidFill>
                <a:latin typeface="Arial"/>
                <a:cs typeface="Arial"/>
              </a:rPr>
              <a:t>e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55" i="1">
                <a:solidFill>
                  <a:srgbClr val="5C5C5C"/>
                </a:solidFill>
                <a:latin typeface="Arial"/>
                <a:cs typeface="Arial"/>
              </a:rPr>
              <a:t>publi</a:t>
            </a:r>
            <a:r>
              <a:rPr dirty="0" sz="2950" spc="25" i="1">
                <a:solidFill>
                  <a:srgbClr val="5C5C5C"/>
                </a:solidFill>
                <a:latin typeface="Arial"/>
                <a:cs typeface="Arial"/>
              </a:rPr>
              <a:t>k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i="1">
                <a:solidFill>
                  <a:srgbClr val="5C5C5C"/>
                </a:solidFill>
                <a:latin typeface="Arial"/>
                <a:cs typeface="Arial"/>
              </a:rPr>
              <a:t>har</a:t>
            </a:r>
            <a:r>
              <a:rPr dirty="0" sz="2950" spc="10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30" i="1">
                <a:solidFill>
                  <a:srgbClr val="5C5C5C"/>
                </a:solidFill>
                <a:latin typeface="Arial"/>
                <a:cs typeface="Arial"/>
              </a:rPr>
              <a:t>hundratusental</a:t>
            </a:r>
            <a:r>
              <a:rPr dirty="0" sz="2950" i="1">
                <a:solidFill>
                  <a:srgbClr val="5C5C5C"/>
                </a:solidFill>
                <a:latin typeface="Arial"/>
                <a:cs typeface="Arial"/>
              </a:rPr>
              <a:t>s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-25" i="1">
                <a:solidFill>
                  <a:srgbClr val="5C5C5C"/>
                </a:solidFill>
                <a:latin typeface="Arial"/>
                <a:cs typeface="Arial"/>
              </a:rPr>
              <a:t>läsar</a:t>
            </a:r>
            <a:r>
              <a:rPr dirty="0" sz="2950" spc="-70" i="1">
                <a:solidFill>
                  <a:srgbClr val="5C5C5C"/>
                </a:solidFill>
                <a:latin typeface="Arial"/>
                <a:cs typeface="Arial"/>
              </a:rPr>
              <a:t>e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70" i="1">
                <a:solidFill>
                  <a:srgbClr val="5C5C5C"/>
                </a:solidFill>
                <a:latin typeface="Arial"/>
                <a:cs typeface="Arial"/>
              </a:rPr>
              <a:t>fått</a:t>
            </a:r>
            <a:endParaRPr sz="2950">
              <a:latin typeface="Arial"/>
              <a:cs typeface="Arial"/>
            </a:endParaRPr>
          </a:p>
          <a:p>
            <a:pPr marL="6272530">
              <a:lnSpc>
                <a:spcPts val="3410"/>
              </a:lnSpc>
            </a:pPr>
            <a:r>
              <a:rPr dirty="0" sz="2950" spc="55" i="1">
                <a:solidFill>
                  <a:srgbClr val="5C5C5C"/>
                </a:solidFill>
                <a:latin typeface="Arial"/>
                <a:cs typeface="Arial"/>
              </a:rPr>
              <a:t>informatio</a:t>
            </a:r>
            <a:r>
              <a:rPr dirty="0" sz="2950" spc="30" i="1">
                <a:solidFill>
                  <a:srgbClr val="5C5C5C"/>
                </a:solidFill>
                <a:latin typeface="Arial"/>
                <a:cs typeface="Arial"/>
              </a:rPr>
              <a:t>n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90" i="1">
                <a:solidFill>
                  <a:srgbClr val="5C5C5C"/>
                </a:solidFill>
                <a:latin typeface="Arial"/>
                <a:cs typeface="Arial"/>
              </a:rPr>
              <a:t>oc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h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10" i="1">
                <a:solidFill>
                  <a:srgbClr val="5C5C5C"/>
                </a:solidFill>
                <a:latin typeface="Arial"/>
                <a:cs typeface="Arial"/>
              </a:rPr>
              <a:t>kunska</a:t>
            </a:r>
            <a:r>
              <a:rPr dirty="0" sz="2950" spc="-20" i="1">
                <a:solidFill>
                  <a:srgbClr val="5C5C5C"/>
                </a:solidFill>
                <a:latin typeface="Arial"/>
                <a:cs typeface="Arial"/>
              </a:rPr>
              <a:t>p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90" i="1">
                <a:solidFill>
                  <a:srgbClr val="5C5C5C"/>
                </a:solidFill>
                <a:latin typeface="Arial"/>
                <a:cs typeface="Arial"/>
              </a:rPr>
              <a:t>om</a:t>
            </a:r>
            <a:endParaRPr sz="2950">
              <a:latin typeface="Arial"/>
              <a:cs typeface="Arial"/>
            </a:endParaRPr>
          </a:p>
          <a:p>
            <a:pPr marL="6272530" marR="7971155">
              <a:lnSpc>
                <a:spcPct val="100000"/>
              </a:lnSpc>
              <a:spcBef>
                <a:spcPts val="5"/>
              </a:spcBef>
            </a:pPr>
            <a:r>
              <a:rPr dirty="0" sz="2950" spc="15" i="1">
                <a:solidFill>
                  <a:srgbClr val="5C5C5C"/>
                </a:solidFill>
                <a:latin typeface="Arial"/>
                <a:cs typeface="Arial"/>
              </a:rPr>
              <a:t>Sverige</a:t>
            </a:r>
            <a:r>
              <a:rPr dirty="0" sz="2950" spc="-10" i="1">
                <a:solidFill>
                  <a:srgbClr val="5C5C5C"/>
                </a:solidFill>
                <a:latin typeface="Arial"/>
                <a:cs typeface="Arial"/>
              </a:rPr>
              <a:t>.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30" i="1">
                <a:solidFill>
                  <a:srgbClr val="5C5C5C"/>
                </a:solidFill>
                <a:latin typeface="Arial"/>
                <a:cs typeface="Arial"/>
              </a:rPr>
              <a:t>A</a:t>
            </a:r>
            <a:r>
              <a:rPr dirty="0" sz="2950" i="1">
                <a:solidFill>
                  <a:srgbClr val="5C5C5C"/>
                </a:solidFill>
                <a:latin typeface="Arial"/>
                <a:cs typeface="Arial"/>
              </a:rPr>
              <a:t>l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60" i="1">
                <a:solidFill>
                  <a:srgbClr val="5C5C5C"/>
                </a:solidFill>
                <a:latin typeface="Arial"/>
                <a:cs typeface="Arial"/>
              </a:rPr>
              <a:t>Kompi</a:t>
            </a:r>
            <a:r>
              <a:rPr dirty="0" sz="2950" spc="25" i="1">
                <a:solidFill>
                  <a:srgbClr val="5C5C5C"/>
                </a:solidFill>
                <a:latin typeface="Arial"/>
                <a:cs typeface="Arial"/>
              </a:rPr>
              <a:t>s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15" i="1">
                <a:solidFill>
                  <a:srgbClr val="5C5C5C"/>
                </a:solidFill>
                <a:latin typeface="Arial"/>
                <a:cs typeface="Arial"/>
              </a:rPr>
              <a:t>engagerar</a:t>
            </a:r>
            <a:r>
              <a:rPr dirty="0" sz="2950" spc="-10" i="1">
                <a:solidFill>
                  <a:srgbClr val="5C5C5C"/>
                </a:solidFill>
                <a:latin typeface="Arial"/>
                <a:cs typeface="Arial"/>
              </a:rPr>
              <a:t>,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i="1">
                <a:solidFill>
                  <a:srgbClr val="5C5C5C"/>
                </a:solidFill>
                <a:latin typeface="Arial"/>
                <a:cs typeface="Arial"/>
              </a:rPr>
              <a:t>når</a:t>
            </a:r>
            <a:r>
              <a:rPr dirty="0" sz="2950" spc="10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110" i="1">
                <a:solidFill>
                  <a:srgbClr val="5C5C5C"/>
                </a:solidFill>
                <a:latin typeface="Arial"/>
                <a:cs typeface="Arial"/>
              </a:rPr>
              <a:t>u</a:t>
            </a:r>
            <a:r>
              <a:rPr dirty="0" sz="2950" spc="40" i="1">
                <a:solidFill>
                  <a:srgbClr val="5C5C5C"/>
                </a:solidFill>
                <a:latin typeface="Arial"/>
                <a:cs typeface="Arial"/>
              </a:rPr>
              <a:t>t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90" i="1">
                <a:solidFill>
                  <a:srgbClr val="5C5C5C"/>
                </a:solidFill>
                <a:latin typeface="Arial"/>
                <a:cs typeface="Arial"/>
              </a:rPr>
              <a:t>oc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h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60" i="1">
                <a:solidFill>
                  <a:srgbClr val="5C5C5C"/>
                </a:solidFill>
                <a:latin typeface="Arial"/>
                <a:cs typeface="Arial"/>
              </a:rPr>
              <a:t>öppna</a:t>
            </a:r>
            <a:r>
              <a:rPr dirty="0" sz="2950" spc="15" i="1">
                <a:solidFill>
                  <a:srgbClr val="5C5C5C"/>
                </a:solidFill>
                <a:latin typeface="Arial"/>
                <a:cs typeface="Arial"/>
              </a:rPr>
              <a:t>r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40" i="1">
                <a:solidFill>
                  <a:srgbClr val="5C5C5C"/>
                </a:solidFill>
                <a:latin typeface="Arial"/>
                <a:cs typeface="Arial"/>
              </a:rPr>
              <a:t>dörra</a:t>
            </a:r>
            <a:r>
              <a:rPr dirty="0" sz="2950" spc="5" i="1">
                <a:solidFill>
                  <a:srgbClr val="5C5C5C"/>
                </a:solidFill>
                <a:latin typeface="Arial"/>
                <a:cs typeface="Arial"/>
              </a:rPr>
              <a:t>r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45" i="1">
                <a:solidFill>
                  <a:srgbClr val="5C5C5C"/>
                </a:solidFill>
                <a:latin typeface="Arial"/>
                <a:cs typeface="Arial"/>
              </a:rPr>
              <a:t>som</a:t>
            </a:r>
            <a:endParaRPr sz="2950">
              <a:latin typeface="Arial"/>
              <a:cs typeface="Arial"/>
            </a:endParaRPr>
          </a:p>
          <a:p>
            <a:pPr marL="6272530">
              <a:lnSpc>
                <a:spcPct val="100000"/>
              </a:lnSpc>
              <a:spcBef>
                <a:spcPts val="85"/>
              </a:spcBef>
            </a:pPr>
            <a:r>
              <a:rPr dirty="0" sz="2950" spc="30" i="1">
                <a:solidFill>
                  <a:srgbClr val="5C5C5C"/>
                </a:solidFill>
                <a:latin typeface="Arial"/>
                <a:cs typeface="Arial"/>
              </a:rPr>
              <a:t>underlätta</a:t>
            </a:r>
            <a:r>
              <a:rPr dirty="0" sz="2950" i="1">
                <a:solidFill>
                  <a:srgbClr val="5C5C5C"/>
                </a:solidFill>
                <a:latin typeface="Arial"/>
                <a:cs typeface="Arial"/>
              </a:rPr>
              <a:t>r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fö</a:t>
            </a:r>
            <a:r>
              <a:rPr dirty="0" sz="2950" spc="25" i="1">
                <a:solidFill>
                  <a:srgbClr val="5C5C5C"/>
                </a:solidFill>
                <a:latin typeface="Arial"/>
                <a:cs typeface="Arial"/>
              </a:rPr>
              <a:t>r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integration.”</a:t>
            </a:r>
            <a:endParaRPr sz="2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3950">
              <a:latin typeface="Times New Roman"/>
              <a:cs typeface="Times New Roman"/>
            </a:endParaRPr>
          </a:p>
          <a:p>
            <a:pPr marL="3364865" marR="10494645">
              <a:lnSpc>
                <a:spcPct val="100000"/>
              </a:lnSpc>
            </a:pPr>
            <a:r>
              <a:rPr dirty="0" sz="2950" spc="30" b="1">
                <a:solidFill>
                  <a:srgbClr val="5C5C5C"/>
                </a:solidFill>
                <a:latin typeface="Arial"/>
                <a:cs typeface="Arial"/>
              </a:rPr>
              <a:t>#JallaRöst</a:t>
            </a:r>
            <a:r>
              <a:rPr dirty="0" sz="2950" b="1">
                <a:solidFill>
                  <a:srgbClr val="5C5C5C"/>
                </a:solidFill>
                <a:latin typeface="Arial"/>
                <a:cs typeface="Arial"/>
              </a:rPr>
              <a:t>a</a:t>
            </a:r>
            <a:r>
              <a:rPr dirty="0" sz="2950" spc="70" b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95" b="0">
                <a:solidFill>
                  <a:srgbClr val="5C5C5C"/>
                </a:solidFill>
                <a:latin typeface="Helvetica Neue"/>
                <a:cs typeface="Helvetica Neue"/>
              </a:rPr>
              <a:t>kampan</a:t>
            </a:r>
            <a:r>
              <a:rPr dirty="0" sz="2950" spc="20" b="0">
                <a:solidFill>
                  <a:srgbClr val="5C5C5C"/>
                </a:solidFill>
                <a:latin typeface="Helvetica Neue"/>
                <a:cs typeface="Helvetica Neue"/>
              </a:rPr>
              <a:t>j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85" b="0">
                <a:solidFill>
                  <a:srgbClr val="5C5C5C"/>
                </a:solidFill>
                <a:latin typeface="Helvetica Neue"/>
                <a:cs typeface="Helvetica Neue"/>
              </a:rPr>
              <a:t>me</a:t>
            </a:r>
            <a:r>
              <a:rPr dirty="0" sz="2950" spc="50" b="0">
                <a:solidFill>
                  <a:srgbClr val="5C5C5C"/>
                </a:solidFill>
                <a:latin typeface="Helvetica Neue"/>
                <a:cs typeface="Helvetica Neue"/>
              </a:rPr>
              <a:t>d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80" b="0">
                <a:solidFill>
                  <a:srgbClr val="5C5C5C"/>
                </a:solidFill>
                <a:latin typeface="Helvetica Neue"/>
                <a:cs typeface="Helvetica Neue"/>
              </a:rPr>
              <a:t>stö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d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100" b="0">
                <a:solidFill>
                  <a:srgbClr val="5C5C5C"/>
                </a:solidFill>
                <a:latin typeface="Helvetica Neue"/>
                <a:cs typeface="Helvetica Neue"/>
              </a:rPr>
              <a:t>från</a:t>
            </a:r>
            <a:r>
              <a:rPr dirty="0" sz="2950" spc="7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90" b="0">
                <a:solidFill>
                  <a:srgbClr val="5C5C5C"/>
                </a:solidFill>
                <a:latin typeface="Helvetica Neue"/>
                <a:cs typeface="Helvetica Neue"/>
              </a:rPr>
              <a:t>Postkodsstiftelse</a:t>
            </a:r>
            <a:r>
              <a:rPr dirty="0" sz="2950" spc="75" b="0">
                <a:solidFill>
                  <a:srgbClr val="5C5C5C"/>
                </a:solidFill>
                <a:latin typeface="Helvetica Neue"/>
                <a:cs typeface="Helvetica Neue"/>
              </a:rPr>
              <a:t>n</a:t>
            </a:r>
            <a:r>
              <a:rPr dirty="0" sz="2950" spc="70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110" b="0">
                <a:solidFill>
                  <a:srgbClr val="5C5C5C"/>
                </a:solidFill>
                <a:latin typeface="Helvetica Neue"/>
                <a:cs typeface="Helvetica Neue"/>
              </a:rPr>
              <a:t>fö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r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90" b="0">
                <a:solidFill>
                  <a:srgbClr val="5C5C5C"/>
                </a:solidFill>
                <a:latin typeface="Helvetica Neue"/>
                <a:cs typeface="Helvetica Neue"/>
              </a:rPr>
              <a:t>at</a:t>
            </a:r>
            <a:r>
              <a:rPr dirty="0" sz="2950" spc="40" b="0">
                <a:solidFill>
                  <a:srgbClr val="5C5C5C"/>
                </a:solidFill>
                <a:latin typeface="Helvetica Neue"/>
                <a:cs typeface="Helvetica Neue"/>
              </a:rPr>
              <a:t>t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90" b="0">
                <a:solidFill>
                  <a:srgbClr val="5C5C5C"/>
                </a:solidFill>
                <a:latin typeface="Helvetica Neue"/>
                <a:cs typeface="Helvetica Neue"/>
              </a:rPr>
              <a:t>öka</a:t>
            </a:r>
            <a:endParaRPr sz="2950">
              <a:latin typeface="Helvetica Neue"/>
              <a:cs typeface="Helvetica Neue"/>
            </a:endParaRPr>
          </a:p>
          <a:p>
            <a:pPr marL="3364865">
              <a:lnSpc>
                <a:spcPts val="3320"/>
              </a:lnSpc>
              <a:spcBef>
                <a:spcPts val="5"/>
              </a:spcBef>
            </a:pPr>
            <a:r>
              <a:rPr dirty="0" sz="2950" spc="95" b="0">
                <a:solidFill>
                  <a:srgbClr val="5C5C5C"/>
                </a:solidFill>
                <a:latin typeface="Helvetica Neue"/>
                <a:cs typeface="Helvetica Neue"/>
              </a:rPr>
              <a:t>valdeltagande</a:t>
            </a:r>
            <a:r>
              <a:rPr dirty="0" sz="2950" spc="40" b="0">
                <a:solidFill>
                  <a:srgbClr val="5C5C5C"/>
                </a:solidFill>
                <a:latin typeface="Helvetica Neue"/>
                <a:cs typeface="Helvetica Neue"/>
              </a:rPr>
              <a:t>t</a:t>
            </a:r>
            <a:r>
              <a:rPr dirty="0" sz="2950" spc="70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95" b="0">
                <a:solidFill>
                  <a:srgbClr val="5C5C5C"/>
                </a:solidFill>
                <a:latin typeface="Helvetica Neue"/>
                <a:cs typeface="Helvetica Neue"/>
              </a:rPr>
              <a:t>blan</a:t>
            </a:r>
            <a:r>
              <a:rPr dirty="0" sz="2950" spc="80" b="0">
                <a:solidFill>
                  <a:srgbClr val="5C5C5C"/>
                </a:solidFill>
                <a:latin typeface="Helvetica Neue"/>
                <a:cs typeface="Helvetica Neue"/>
              </a:rPr>
              <a:t>d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95" b="0">
                <a:solidFill>
                  <a:srgbClr val="5C5C5C"/>
                </a:solidFill>
                <a:latin typeface="Helvetica Neue"/>
                <a:cs typeface="Helvetica Neue"/>
              </a:rPr>
              <a:t>utrikesfödda</a:t>
            </a:r>
            <a:endParaRPr sz="2950">
              <a:latin typeface="Helvetica Neue"/>
              <a:cs typeface="Helvetica Neue"/>
            </a:endParaRPr>
          </a:p>
          <a:p>
            <a:pPr marL="12845415" indent="-9481185">
              <a:lnSpc>
                <a:spcPts val="3320"/>
              </a:lnSpc>
              <a:tabLst>
                <a:tab pos="12845415" algn="l"/>
              </a:tabLst>
            </a:pPr>
            <a:r>
              <a:rPr dirty="0" baseline="-8474" sz="4425" spc="127" b="0">
                <a:solidFill>
                  <a:srgbClr val="5C5C5C"/>
                </a:solidFill>
                <a:latin typeface="Helvetica Neue"/>
                <a:cs typeface="Helvetica Neue"/>
              </a:rPr>
              <a:t>persone</a:t>
            </a:r>
            <a:r>
              <a:rPr dirty="0" baseline="-8474" sz="4425" spc="52" b="0">
                <a:solidFill>
                  <a:srgbClr val="5C5C5C"/>
                </a:solidFill>
                <a:latin typeface="Helvetica Neue"/>
                <a:cs typeface="Helvetica Neue"/>
              </a:rPr>
              <a:t>r</a:t>
            </a:r>
            <a:r>
              <a:rPr dirty="0" baseline="-8474" sz="4425" spc="97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baseline="-8474" sz="4425" spc="157" b="0">
                <a:solidFill>
                  <a:srgbClr val="5C5C5C"/>
                </a:solidFill>
                <a:latin typeface="Helvetica Neue"/>
                <a:cs typeface="Helvetica Neue"/>
              </a:rPr>
              <a:t>i</a:t>
            </a:r>
            <a:r>
              <a:rPr dirty="0" baseline="-8474" sz="4425" spc="97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baseline="-8474" sz="4425" spc="142" b="0">
                <a:solidFill>
                  <a:srgbClr val="5C5C5C"/>
                </a:solidFill>
                <a:latin typeface="Helvetica Neue"/>
                <a:cs typeface="Helvetica Neue"/>
              </a:rPr>
              <a:t>Sverig</a:t>
            </a:r>
            <a:r>
              <a:rPr dirty="0" baseline="-8474" sz="4425" spc="112" b="0">
                <a:solidFill>
                  <a:srgbClr val="5C5C5C"/>
                </a:solidFill>
                <a:latin typeface="Helvetica Neue"/>
                <a:cs typeface="Helvetica Neue"/>
              </a:rPr>
              <a:t>e</a:t>
            </a:r>
            <a:r>
              <a:rPr dirty="0" baseline="-8474" sz="4425" b="0">
                <a:solidFill>
                  <a:srgbClr val="5C5C5C"/>
                </a:solidFill>
                <a:latin typeface="Helvetica Neue"/>
                <a:cs typeface="Helvetica Neue"/>
              </a:rPr>
              <a:t>	</a:t>
            </a:r>
            <a:r>
              <a:rPr dirty="0" sz="2950" spc="45" b="1">
                <a:solidFill>
                  <a:srgbClr val="5C5C5C"/>
                </a:solidFill>
                <a:latin typeface="Arial"/>
                <a:cs typeface="Arial"/>
              </a:rPr>
              <a:t>Podcas</a:t>
            </a:r>
            <a:r>
              <a:rPr dirty="0" sz="2950" spc="5" b="1">
                <a:solidFill>
                  <a:srgbClr val="5C5C5C"/>
                </a:solidFill>
                <a:latin typeface="Arial"/>
                <a:cs typeface="Arial"/>
              </a:rPr>
              <a:t>t</a:t>
            </a:r>
            <a:r>
              <a:rPr dirty="0" sz="2950" spc="65" b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85" b="0">
                <a:solidFill>
                  <a:srgbClr val="5C5C5C"/>
                </a:solidFill>
                <a:latin typeface="Helvetica Neue"/>
                <a:cs typeface="Helvetica Neue"/>
              </a:rPr>
              <a:t>me</a:t>
            </a:r>
            <a:r>
              <a:rPr dirty="0" sz="2950" spc="50" b="0">
                <a:solidFill>
                  <a:srgbClr val="5C5C5C"/>
                </a:solidFill>
                <a:latin typeface="Helvetica Neue"/>
                <a:cs typeface="Helvetica Neue"/>
              </a:rPr>
              <a:t>d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100" b="0">
                <a:solidFill>
                  <a:srgbClr val="5C5C5C"/>
                </a:solidFill>
                <a:latin typeface="Helvetica Neue"/>
                <a:cs typeface="Helvetica Neue"/>
              </a:rPr>
              <a:t>Cisio</a:t>
            </a:r>
            <a:r>
              <a:rPr dirty="0" sz="2950" spc="95" b="0">
                <a:solidFill>
                  <a:srgbClr val="5C5C5C"/>
                </a:solidFill>
                <a:latin typeface="Helvetica Neue"/>
                <a:cs typeface="Helvetica Neue"/>
              </a:rPr>
              <a:t>n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75" b="0">
                <a:solidFill>
                  <a:srgbClr val="5C5C5C"/>
                </a:solidFill>
                <a:latin typeface="Helvetica Neue"/>
                <a:cs typeface="Helvetica Neue"/>
              </a:rPr>
              <a:t>o</a:t>
            </a:r>
            <a:r>
              <a:rPr dirty="0" sz="2950" spc="70" b="0">
                <a:solidFill>
                  <a:srgbClr val="5C5C5C"/>
                </a:solidFill>
                <a:latin typeface="Helvetica Neue"/>
                <a:cs typeface="Helvetica Neue"/>
              </a:rPr>
              <a:t>m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90" b="0">
                <a:solidFill>
                  <a:srgbClr val="5C5C5C"/>
                </a:solidFill>
                <a:latin typeface="Helvetica Neue"/>
                <a:cs typeface="Helvetica Neue"/>
              </a:rPr>
              <a:t>mångkulturell</a:t>
            </a:r>
            <a:endParaRPr sz="2950">
              <a:latin typeface="Helvetica Neue"/>
              <a:cs typeface="Helvetica Neue"/>
            </a:endParaRPr>
          </a:p>
          <a:p>
            <a:pPr marL="12845415">
              <a:lnSpc>
                <a:spcPts val="2810"/>
              </a:lnSpc>
              <a:spcBef>
                <a:spcPts val="5"/>
              </a:spcBef>
            </a:pPr>
            <a:r>
              <a:rPr dirty="0" sz="2950" spc="85" b="0">
                <a:solidFill>
                  <a:srgbClr val="5C5C5C"/>
                </a:solidFill>
                <a:latin typeface="Helvetica Neue"/>
                <a:cs typeface="Helvetica Neue"/>
              </a:rPr>
              <a:t>kommunikation</a:t>
            </a:r>
            <a:endParaRPr sz="2950">
              <a:latin typeface="Helvetica Neue"/>
              <a:cs typeface="Helvetica Neue"/>
            </a:endParaRPr>
          </a:p>
          <a:p>
            <a:pPr marL="3364865">
              <a:lnSpc>
                <a:spcPts val="3229"/>
              </a:lnSpc>
            </a:pPr>
            <a:r>
              <a:rPr dirty="0" sz="3300" spc="100" b="0">
                <a:solidFill>
                  <a:srgbClr val="0000FF"/>
                </a:solidFill>
                <a:latin typeface="Helvetica Neue"/>
                <a:cs typeface="Helvetica Neue"/>
              </a:rPr>
              <a:t>Intervj</a:t>
            </a:r>
            <a:r>
              <a:rPr dirty="0" sz="3300" spc="105" b="0">
                <a:solidFill>
                  <a:srgbClr val="0000FF"/>
                </a:solidFill>
                <a:latin typeface="Helvetica Neue"/>
                <a:cs typeface="Helvetica Neue"/>
              </a:rPr>
              <a:t>u</a:t>
            </a:r>
            <a:r>
              <a:rPr dirty="0" sz="3300" spc="60" b="0">
                <a:solidFill>
                  <a:srgbClr val="0000FF"/>
                </a:solidFill>
                <a:latin typeface="Helvetica Neue"/>
                <a:cs typeface="Helvetica Neue"/>
              </a:rPr>
              <a:t> </a:t>
            </a:r>
            <a:r>
              <a:rPr dirty="0" sz="3300" spc="70" b="0">
                <a:solidFill>
                  <a:srgbClr val="0000FF"/>
                </a:solidFill>
                <a:latin typeface="Helvetica Neue"/>
                <a:cs typeface="Helvetica Neue"/>
              </a:rPr>
              <a:t>me</a:t>
            </a:r>
            <a:r>
              <a:rPr dirty="0" sz="3300" spc="35" b="0">
                <a:solidFill>
                  <a:srgbClr val="0000FF"/>
                </a:solidFill>
                <a:latin typeface="Helvetica Neue"/>
                <a:cs typeface="Helvetica Neue"/>
              </a:rPr>
              <a:t>d</a:t>
            </a:r>
            <a:r>
              <a:rPr dirty="0" sz="3300" spc="60" b="0">
                <a:solidFill>
                  <a:srgbClr val="0000FF"/>
                </a:solidFill>
                <a:latin typeface="Helvetica Neue"/>
                <a:cs typeface="Helvetica Neue"/>
              </a:rPr>
              <a:t> </a:t>
            </a:r>
            <a:r>
              <a:rPr dirty="0" sz="3300" spc="45" b="0">
                <a:solidFill>
                  <a:srgbClr val="0000FF"/>
                </a:solidFill>
                <a:latin typeface="Helvetica Neue"/>
                <a:cs typeface="Helvetica Neue"/>
              </a:rPr>
              <a:t>P4</a:t>
            </a:r>
            <a:endParaRPr sz="3300">
              <a:latin typeface="Helvetica Neue"/>
              <a:cs typeface="Helvetica Neu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0" cy="11308715"/>
          </a:xfrm>
          <a:custGeom>
            <a:avLst/>
            <a:gdLst/>
            <a:ahLst/>
            <a:cxnLst/>
            <a:rect l="l" t="t" r="r" b="b"/>
            <a:pathLst>
              <a:path w="0" h="11308715">
                <a:moveTo>
                  <a:pt x="0" y="11308554"/>
                </a:moveTo>
                <a:lnTo>
                  <a:pt x="0" y="0"/>
                </a:lnTo>
                <a:lnTo>
                  <a:pt x="0" y="113085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59761" y="0"/>
            <a:ext cx="7998013" cy="112989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0" y="0"/>
            <a:ext cx="20104100" cy="11308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015855">
              <a:lnSpc>
                <a:spcPct val="100000"/>
              </a:lnSpc>
            </a:pPr>
            <a:r>
              <a:rPr dirty="0" sz="5350" spc="30">
                <a:solidFill>
                  <a:srgbClr val="5C5C5C"/>
                </a:solidFill>
                <a:latin typeface="Rockwell"/>
                <a:cs typeface="Rockwell"/>
              </a:rPr>
              <a:t>Papperstidning</a:t>
            </a:r>
            <a:endParaRPr sz="5350">
              <a:latin typeface="Rockwell"/>
              <a:cs typeface="Rockwell"/>
            </a:endParaRPr>
          </a:p>
          <a:p>
            <a:pPr marL="10582275" indent="-523240">
              <a:lnSpc>
                <a:spcPct val="100000"/>
              </a:lnSpc>
              <a:spcBef>
                <a:spcPts val="2090"/>
              </a:spcBef>
              <a:buClr>
                <a:srgbClr val="5C5C5C"/>
              </a:buClr>
              <a:buSzPct val="74324"/>
              <a:buFont typeface="Arial"/>
              <a:buChar char="•"/>
              <a:tabLst>
                <a:tab pos="10582910" algn="l"/>
              </a:tabLst>
            </a:pP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Månads</a:t>
            </a:r>
            <a:r>
              <a:rPr dirty="0" sz="3700" spc="335">
                <a:solidFill>
                  <a:srgbClr val="5C5C5C"/>
                </a:solidFill>
                <a:latin typeface="Calibri"/>
                <a:cs typeface="Calibri"/>
              </a:rPr>
              <a:t>?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dning, 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1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2 n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/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år</a:t>
            </a:r>
            <a:endParaRPr sz="3700">
              <a:latin typeface="Calibri"/>
              <a:cs typeface="Calibri"/>
            </a:endParaRPr>
          </a:p>
          <a:p>
            <a:pPr marL="10582275" indent="-523240">
              <a:lnSpc>
                <a:spcPct val="100000"/>
              </a:lnSpc>
              <a:spcBef>
                <a:spcPts val="2070"/>
              </a:spcBef>
              <a:buClr>
                <a:srgbClr val="5C5C5C"/>
              </a:buClr>
              <a:buSzPct val="74324"/>
              <a:buFont typeface="Arial"/>
              <a:buChar char="•"/>
              <a:tabLst>
                <a:tab pos="10582910" algn="l"/>
              </a:tabLst>
            </a:pP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stnadsf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endParaRPr sz="3700">
              <a:latin typeface="Calibri"/>
              <a:cs typeface="Calibri"/>
            </a:endParaRPr>
          </a:p>
          <a:p>
            <a:pPr marL="10582275" indent="-523240">
              <a:lnSpc>
                <a:spcPct val="100000"/>
              </a:lnSpc>
              <a:spcBef>
                <a:spcPts val="2070"/>
              </a:spcBef>
              <a:buClr>
                <a:srgbClr val="5C5C5C"/>
              </a:buClr>
              <a:buSzPct val="74324"/>
              <a:buFont typeface="Arial"/>
              <a:buChar char="•"/>
              <a:tabLst>
                <a:tab pos="10582910" algn="l"/>
              </a:tabLst>
            </a:pP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Upplaga: 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2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0 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0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0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0 ex</a:t>
            </a:r>
            <a:endParaRPr sz="3700">
              <a:latin typeface="Calibri"/>
              <a:cs typeface="Calibri"/>
            </a:endParaRPr>
          </a:p>
          <a:p>
            <a:pPr marL="10582275" marR="3379470" indent="-523240">
              <a:lnSpc>
                <a:spcPct val="100299"/>
              </a:lnSpc>
              <a:spcBef>
                <a:spcPts val="2060"/>
              </a:spcBef>
              <a:buClr>
                <a:srgbClr val="5C5C5C"/>
              </a:buClr>
              <a:buSzPct val="74324"/>
              <a:buFont typeface="Arial"/>
              <a:buChar char="•"/>
              <a:tabLst>
                <a:tab pos="10582910" algn="l"/>
              </a:tabLst>
            </a:pP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enu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ante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: p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ivatpe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ne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 bibli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tek, kultu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cent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, 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.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.</a:t>
            </a:r>
            <a:endParaRPr sz="3700">
              <a:latin typeface="Calibri"/>
              <a:cs typeface="Calibri"/>
            </a:endParaRPr>
          </a:p>
          <a:p>
            <a:pPr marL="10582275" indent="-523240">
              <a:lnSpc>
                <a:spcPct val="100000"/>
              </a:lnSpc>
              <a:spcBef>
                <a:spcPts val="2070"/>
              </a:spcBef>
              <a:buClr>
                <a:srgbClr val="5C5C5C"/>
              </a:buClr>
              <a:buSzPct val="74324"/>
              <a:buFont typeface="Arial"/>
              <a:buChar char="•"/>
              <a:tabLst>
                <a:tab pos="10582910" algn="l"/>
              </a:tabLst>
            </a:pP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ist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ibue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as 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ö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ver hela Sve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ige.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0" cy="11308715"/>
          </a:xfrm>
          <a:custGeom>
            <a:avLst/>
            <a:gdLst/>
            <a:ahLst/>
            <a:cxnLst/>
            <a:rect l="l" t="t" r="r" b="b"/>
            <a:pathLst>
              <a:path w="0" h="11308715">
                <a:moveTo>
                  <a:pt x="0" y="11308554"/>
                </a:moveTo>
                <a:lnTo>
                  <a:pt x="0" y="0"/>
                </a:lnTo>
                <a:lnTo>
                  <a:pt x="0" y="113085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0" y="0"/>
            <a:ext cx="20104100" cy="11308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772140">
              <a:lnSpc>
                <a:spcPct val="100000"/>
              </a:lnSpc>
            </a:pPr>
            <a:r>
              <a:rPr dirty="0" sz="5350" spc="30">
                <a:solidFill>
                  <a:srgbClr val="5C5C5C"/>
                </a:solidFill>
                <a:latin typeface="Rockwell"/>
                <a:cs typeface="Rockwell"/>
              </a:rPr>
              <a:t>Webb-TV</a:t>
            </a:r>
            <a:endParaRPr sz="5350">
              <a:latin typeface="Rockwell"/>
              <a:cs typeface="Rockwell"/>
            </a:endParaRPr>
          </a:p>
          <a:p>
            <a:pPr marL="11018520" indent="-523240">
              <a:lnSpc>
                <a:spcPct val="100000"/>
              </a:lnSpc>
              <a:spcBef>
                <a:spcPts val="2550"/>
              </a:spcBef>
              <a:buClr>
                <a:srgbClr val="5C5C5C"/>
              </a:buClr>
              <a:buSzPct val="74324"/>
              <a:buFont typeface="Arial"/>
              <a:buChar char="•"/>
              <a:tabLst>
                <a:tab pos="11019155" algn="l"/>
              </a:tabLst>
            </a:pP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agliga n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y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hetssändningar</a:t>
            </a:r>
            <a:endParaRPr sz="3700">
              <a:latin typeface="Calibri"/>
              <a:cs typeface="Calibri"/>
            </a:endParaRPr>
          </a:p>
          <a:p>
            <a:pPr marL="11018520" indent="-523240">
              <a:lnSpc>
                <a:spcPct val="100000"/>
              </a:lnSpc>
              <a:spcBef>
                <a:spcPts val="2070"/>
              </a:spcBef>
              <a:buClr>
                <a:srgbClr val="5C5C5C"/>
              </a:buClr>
              <a:buSzPct val="74324"/>
              <a:buFont typeface="Arial"/>
              <a:buChar char="•"/>
              <a:tabLst>
                <a:tab pos="11019155" algn="l"/>
              </a:tabLst>
            </a:pP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Inf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700" spc="17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700" spc="165">
                <a:solidFill>
                  <a:srgbClr val="5C5C5C"/>
                </a:solidFill>
                <a:latin typeface="Calibri"/>
                <a:cs typeface="Calibri"/>
              </a:rPr>
              <a:t>?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nsﬁl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er</a:t>
            </a:r>
            <a:endParaRPr sz="3700">
              <a:latin typeface="Calibri"/>
              <a:cs typeface="Calibri"/>
            </a:endParaRPr>
          </a:p>
          <a:p>
            <a:pPr marL="11018520" indent="-523240">
              <a:lnSpc>
                <a:spcPct val="100000"/>
              </a:lnSpc>
              <a:spcBef>
                <a:spcPts val="2070"/>
              </a:spcBef>
              <a:buClr>
                <a:srgbClr val="5C5C5C"/>
              </a:buClr>
              <a:buSzPct val="74324"/>
              <a:buFont typeface="Arial"/>
              <a:buChar char="•"/>
              <a:tabLst>
                <a:tab pos="11019155" algn="l"/>
              </a:tabLst>
            </a:pP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Rekla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ﬁl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er</a:t>
            </a:r>
            <a:endParaRPr sz="3700">
              <a:latin typeface="Calibri"/>
              <a:cs typeface="Calibri"/>
            </a:endParaRPr>
          </a:p>
          <a:p>
            <a:pPr marL="11018520" indent="-523240">
              <a:lnSpc>
                <a:spcPct val="100000"/>
              </a:lnSpc>
              <a:spcBef>
                <a:spcPts val="2070"/>
              </a:spcBef>
              <a:buClr>
                <a:srgbClr val="5C5C5C"/>
              </a:buClr>
              <a:buSzPct val="74324"/>
              <a:buFont typeface="Arial"/>
              <a:buChar char="•"/>
              <a:tabLst>
                <a:tab pos="11019155" algn="l"/>
              </a:tabLst>
            </a:pP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Studio sh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w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er</a:t>
            </a:r>
            <a:endParaRPr sz="3700">
              <a:latin typeface="Calibri"/>
              <a:cs typeface="Calibri"/>
            </a:endParaRPr>
          </a:p>
          <a:p>
            <a:pPr marL="11018520" indent="-523240">
              <a:lnSpc>
                <a:spcPct val="100000"/>
              </a:lnSpc>
              <a:spcBef>
                <a:spcPts val="2070"/>
              </a:spcBef>
              <a:buClr>
                <a:srgbClr val="5C5C5C"/>
              </a:buClr>
              <a:buSzPct val="74324"/>
              <a:buFont typeface="Arial"/>
              <a:buChar char="•"/>
              <a:tabLst>
                <a:tab pos="11019155" algn="l"/>
              </a:tabLst>
            </a:pP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Inte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vjuer</a:t>
            </a:r>
            <a:endParaRPr sz="3700">
              <a:latin typeface="Calibri"/>
              <a:cs typeface="Calibri"/>
            </a:endParaRPr>
          </a:p>
          <a:p>
            <a:pPr marL="11018520" indent="-523240">
              <a:lnSpc>
                <a:spcPct val="100000"/>
              </a:lnSpc>
              <a:spcBef>
                <a:spcPts val="2070"/>
              </a:spcBef>
              <a:buClr>
                <a:srgbClr val="5C5C5C"/>
              </a:buClr>
              <a:buSzPct val="74324"/>
              <a:buFont typeface="Arial"/>
              <a:buChar char="•"/>
              <a:tabLst>
                <a:tab pos="11019155" algn="l"/>
              </a:tabLst>
            </a:pP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Nöje</a:t>
            </a:r>
            <a:endParaRPr sz="3700">
              <a:latin typeface="Calibri"/>
              <a:cs typeface="Calibri"/>
            </a:endParaRPr>
          </a:p>
          <a:p>
            <a:pPr marL="11018520" indent="-523240">
              <a:lnSpc>
                <a:spcPct val="100000"/>
              </a:lnSpc>
              <a:spcBef>
                <a:spcPts val="2070"/>
              </a:spcBef>
              <a:buClr>
                <a:srgbClr val="5C5C5C"/>
              </a:buClr>
              <a:buSzPct val="74324"/>
              <a:buFont typeface="Arial"/>
              <a:buChar char="•"/>
              <a:tabLst>
                <a:tab pos="11019155" algn="l"/>
              </a:tabLst>
            </a:pP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np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am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75135" y="1084776"/>
            <a:ext cx="8544392" cy="44131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85605" y="5817311"/>
            <a:ext cx="8533920" cy="449563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0"/>
                </a:moveTo>
                <a:lnTo>
                  <a:pt x="20104099" y="0"/>
                </a:lnTo>
                <a:lnTo>
                  <a:pt x="20104099" y="11308554"/>
                </a:lnTo>
                <a:lnTo>
                  <a:pt x="0" y="1130855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5193" rIns="0" bIns="0" rtlCol="0" vert="horz">
            <a:spAutoFit/>
          </a:bodyPr>
          <a:lstStyle/>
          <a:p>
            <a:pPr marL="9681845">
              <a:lnSpc>
                <a:spcPts val="6395"/>
              </a:lnSpc>
            </a:pPr>
            <a:r>
              <a:rPr dirty="0" sz="5350" spc="30" b="0">
                <a:solidFill>
                  <a:srgbClr val="5C5C5C"/>
                </a:solidFill>
                <a:latin typeface="Rockwell"/>
                <a:cs typeface="Rockwell"/>
              </a:rPr>
              <a:t>Radio</a:t>
            </a:r>
            <a:endParaRPr sz="5350">
              <a:latin typeface="Rockwell"/>
              <a:cs typeface="Rockwel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482645" y="2268813"/>
            <a:ext cx="5036820" cy="2953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35940" algn="l"/>
              </a:tabLst>
            </a:pPr>
            <a:r>
              <a:rPr dirty="0" sz="2750" spc="5">
                <a:solidFill>
                  <a:srgbClr val="5C5C5C"/>
                </a:solidFill>
                <a:latin typeface="Arial"/>
                <a:cs typeface="Arial"/>
              </a:rPr>
              <a:t>•</a:t>
            </a:r>
            <a:r>
              <a:rPr dirty="0" sz="2750" spc="5">
                <a:solidFill>
                  <a:srgbClr val="5C5C5C"/>
                </a:solidFill>
                <a:latin typeface="Arial"/>
                <a:cs typeface="Arial"/>
              </a:rPr>
              <a:t>	</a:t>
            </a:r>
            <a:r>
              <a:rPr dirty="0" sz="3700" spc="5">
                <a:solidFill>
                  <a:srgbClr val="5C5C5C"/>
                </a:solidFill>
                <a:latin typeface="Calibri"/>
                <a:cs typeface="Calibri"/>
              </a:rPr>
              <a:t>FM 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adi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: 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101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,1 &amp; 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95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,3</a:t>
            </a:r>
            <a:endParaRPr sz="3700">
              <a:latin typeface="Calibri"/>
              <a:cs typeface="Calibri"/>
            </a:endParaRPr>
          </a:p>
          <a:p>
            <a:pPr marL="535940" indent="-523240">
              <a:lnSpc>
                <a:spcPct val="100000"/>
              </a:lnSpc>
              <a:spcBef>
                <a:spcPts val="2070"/>
              </a:spcBef>
              <a:buClr>
                <a:srgbClr val="5C5C5C"/>
              </a:buClr>
              <a:buSzPct val="74324"/>
              <a:buFont typeface="Arial"/>
              <a:buChar char="•"/>
              <a:tabLst>
                <a:tab pos="536575" algn="l"/>
              </a:tabLst>
            </a:pP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W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ebb</a:t>
            </a:r>
            <a:r>
              <a:rPr dirty="0" sz="3700" spc="-790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adio</a:t>
            </a:r>
            <a:endParaRPr sz="3700">
              <a:latin typeface="Calibri"/>
              <a:cs typeface="Calibri"/>
            </a:endParaRPr>
          </a:p>
          <a:p>
            <a:pPr marL="535940" indent="-523240">
              <a:lnSpc>
                <a:spcPct val="100000"/>
              </a:lnSpc>
              <a:spcBef>
                <a:spcPts val="2070"/>
              </a:spcBef>
              <a:buClr>
                <a:srgbClr val="5C5C5C"/>
              </a:buClr>
              <a:buSzPct val="74324"/>
              <a:buFont typeface="Arial"/>
              <a:buChar char="•"/>
              <a:tabLst>
                <a:tab pos="536575" algn="l"/>
              </a:tabLst>
            </a:pP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Radi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700" spc="-790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app</a:t>
            </a:r>
            <a:endParaRPr sz="3700">
              <a:latin typeface="Calibri"/>
              <a:cs typeface="Calibri"/>
            </a:endParaRPr>
          </a:p>
          <a:p>
            <a:pPr marL="535940" indent="-523240">
              <a:lnSpc>
                <a:spcPct val="100000"/>
              </a:lnSpc>
              <a:spcBef>
                <a:spcPts val="2070"/>
              </a:spcBef>
              <a:buClr>
                <a:srgbClr val="5C5C5C"/>
              </a:buClr>
              <a:buSzPct val="74324"/>
              <a:buFont typeface="Arial"/>
              <a:buChar char="•"/>
              <a:tabLst>
                <a:tab pos="536575" algn="l"/>
              </a:tabLst>
            </a:pP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20 000 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sess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ion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/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ånad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50639" y="1405355"/>
            <a:ext cx="9454146" cy="89214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20104100" cy="11308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74090">
              <a:lnSpc>
                <a:spcPct val="100000"/>
              </a:lnSpc>
            </a:pPr>
            <a:r>
              <a:rPr dirty="0" sz="5900" spc="30">
                <a:solidFill>
                  <a:srgbClr val="5C5C5C"/>
                </a:solidFill>
                <a:latin typeface="Rockwell"/>
                <a:cs typeface="Rockwell"/>
              </a:rPr>
              <a:t>Målgr</a:t>
            </a:r>
            <a:r>
              <a:rPr dirty="0" sz="5900" spc="25">
                <a:solidFill>
                  <a:srgbClr val="5C5C5C"/>
                </a:solidFill>
                <a:latin typeface="Rockwell"/>
                <a:cs typeface="Rockwell"/>
              </a:rPr>
              <a:t>u</a:t>
            </a:r>
            <a:r>
              <a:rPr dirty="0" sz="5900" spc="30">
                <a:solidFill>
                  <a:srgbClr val="5C5C5C"/>
                </a:solidFill>
                <a:latin typeface="Rockwell"/>
                <a:cs typeface="Rockwell"/>
              </a:rPr>
              <a:t>pp</a:t>
            </a:r>
            <a:endParaRPr sz="5900">
              <a:latin typeface="Rockwell"/>
              <a:cs typeface="Rockwell"/>
            </a:endParaRPr>
          </a:p>
          <a:p>
            <a:pPr marL="1056640">
              <a:lnSpc>
                <a:spcPct val="100000"/>
              </a:lnSpc>
              <a:spcBef>
                <a:spcPts val="3820"/>
              </a:spcBef>
            </a:pP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Hu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v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udsa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lig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mål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upp: A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abis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talande s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ve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ns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c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h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ä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ve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n dara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oc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h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ti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ins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nde</a:t>
            </a:r>
            <a:endParaRPr sz="3350">
              <a:latin typeface="Calibri"/>
              <a:cs typeface="Calibri"/>
            </a:endParaRPr>
          </a:p>
          <a:p>
            <a:pPr marL="1056640">
              <a:lnSpc>
                <a:spcPct val="100000"/>
              </a:lnSpc>
              <a:spcBef>
                <a:spcPts val="1260"/>
              </a:spcBef>
            </a:pP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~70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0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00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0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pers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 spc="-10">
                <a:solidFill>
                  <a:srgbClr val="5C5C5C"/>
                </a:solidFill>
                <a:latin typeface="Calibri"/>
                <a:cs typeface="Calibri"/>
              </a:rPr>
              <a:t>ne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1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1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veri</a:t>
            </a:r>
            <a:r>
              <a:rPr dirty="0" sz="3350" spc="-10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endParaRPr sz="3350">
              <a:latin typeface="Calibri"/>
              <a:cs typeface="Calibri"/>
            </a:endParaRPr>
          </a:p>
          <a:p>
            <a:pPr marL="1579880" indent="-523240">
              <a:lnSpc>
                <a:spcPct val="100000"/>
              </a:lnSpc>
              <a:spcBef>
                <a:spcPts val="124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1580515" algn="l"/>
              </a:tabLst>
            </a:pP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y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ä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exp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at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c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-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e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f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e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endParaRPr sz="3350">
              <a:latin typeface="Calibri"/>
              <a:cs typeface="Calibri"/>
            </a:endParaRPr>
          </a:p>
          <a:p>
            <a:pPr marL="1579880" indent="-523240">
              <a:lnSpc>
                <a:spcPct val="100000"/>
              </a:lnSpc>
              <a:spcBef>
                <a:spcPts val="134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1580515" algn="l"/>
              </a:tabLst>
            </a:pP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d m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å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p 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 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v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on och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c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endParaRPr sz="3350">
              <a:latin typeface="Calibri"/>
              <a:cs typeface="Calibri"/>
            </a:endParaRPr>
          </a:p>
          <a:p>
            <a:pPr marL="1579880" indent="-523240">
              <a:lnSpc>
                <a:spcPct val="100000"/>
              </a:lnSpc>
              <a:spcBef>
                <a:spcPts val="126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1580515" algn="l"/>
              </a:tabLst>
            </a:pP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Ä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v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n 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c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-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x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om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f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.</a:t>
            </a:r>
            <a:endParaRPr sz="3350">
              <a:latin typeface="Calibri"/>
              <a:cs typeface="Calibri"/>
            </a:endParaRPr>
          </a:p>
          <a:p>
            <a:pPr marL="1579880" indent="-523240">
              <a:lnSpc>
                <a:spcPct val="100000"/>
              </a:lnSpc>
              <a:spcBef>
                <a:spcPts val="124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1580515" algn="l"/>
              </a:tabLst>
            </a:pP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Olik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a kanal</a:t>
            </a:r>
            <a:r>
              <a:rPr dirty="0" sz="3350" spc="-1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nå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 o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lik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1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åld</a:t>
            </a:r>
            <a:r>
              <a:rPr dirty="0" sz="3350" spc="-10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rsg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ruppe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endParaRPr sz="3350">
              <a:latin typeface="Calibri"/>
              <a:cs typeface="Calibri"/>
            </a:endParaRPr>
          </a:p>
          <a:p>
            <a:pPr marL="1579880" indent="-523240">
              <a:lnSpc>
                <a:spcPct val="100000"/>
              </a:lnSpc>
              <a:spcBef>
                <a:spcPts val="134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1580515" algn="l"/>
              </a:tabLst>
            </a:pP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Kö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k m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å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gru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p m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d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ö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h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tt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ta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ny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a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endParaRPr sz="3350">
              <a:latin typeface="Calibri"/>
              <a:cs typeface="Calibri"/>
            </a:endParaRPr>
          </a:p>
          <a:p>
            <a:pPr marL="1579880" indent="-523240">
              <a:lnSpc>
                <a:spcPct val="100000"/>
              </a:lnSpc>
              <a:spcBef>
                <a:spcPts val="126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1580515" algn="l"/>
              </a:tabLst>
            </a:pP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y</a:t>
            </a:r>
            <a:r>
              <a:rPr dirty="0" sz="3350" spc="10">
                <a:solidFill>
                  <a:srgbClr val="5C5C5C"/>
                </a:solidFill>
                <a:latin typeface="Calibri"/>
                <a:cs typeface="Calibri"/>
              </a:rPr>
              <a:t>f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a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ch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h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endParaRPr sz="335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5C5C5C"/>
              </a:buClr>
              <a:buFont typeface="Arial"/>
              <a:buChar char="•"/>
            </a:pPr>
            <a:endParaRPr sz="3400">
              <a:latin typeface="Times New Roman"/>
              <a:cs typeface="Times New Roman"/>
            </a:endParaRPr>
          </a:p>
          <a:p>
            <a:pPr marL="1056640">
              <a:lnSpc>
                <a:spcPct val="100000"/>
              </a:lnSpc>
              <a:spcBef>
                <a:spcPts val="2695"/>
              </a:spcBef>
            </a:pP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 b="1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sult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ad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mål</a:t>
            </a:r>
            <a:r>
              <a:rPr dirty="0" sz="3350" spc="5" b="1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 spc="10" b="1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b="1">
                <a:solidFill>
                  <a:srgbClr val="5C5C5C"/>
                </a:solidFill>
                <a:latin typeface="Calibri"/>
                <a:cs typeface="Calibri"/>
              </a:rPr>
              <a:t>upp:</a:t>
            </a:r>
            <a:endParaRPr sz="3350">
              <a:latin typeface="Calibri"/>
              <a:cs typeface="Calibri"/>
            </a:endParaRPr>
          </a:p>
          <a:p>
            <a:pPr marL="1579880" indent="-523240">
              <a:lnSpc>
                <a:spcPct val="100000"/>
              </a:lnSpc>
              <a:spcBef>
                <a:spcPts val="126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1580515" algn="l"/>
              </a:tabLst>
            </a:pP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e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n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för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1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v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e </a:t>
            </a:r>
            <a:r>
              <a:rPr dirty="0" sz="3350" spc="-10">
                <a:solidFill>
                  <a:srgbClr val="5C5C5C"/>
                </a:solidFill>
                <a:latin typeface="Calibri"/>
                <a:cs typeface="Calibri"/>
              </a:rPr>
              <a:t>(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rop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)</a:t>
            </a:r>
            <a:endParaRPr sz="3350">
              <a:latin typeface="Calibri"/>
              <a:cs typeface="Calibri"/>
            </a:endParaRPr>
          </a:p>
          <a:p>
            <a:pPr marL="1579880" indent="-523240">
              <a:lnSpc>
                <a:spcPct val="100000"/>
              </a:lnSpc>
              <a:spcBef>
                <a:spcPts val="1260"/>
              </a:spcBef>
              <a:buClr>
                <a:srgbClr val="5C5C5C"/>
              </a:buClr>
              <a:buSzPct val="76119"/>
              <a:buFont typeface="Arial"/>
              <a:buChar char="•"/>
              <a:tabLst>
                <a:tab pos="1580515" algn="l"/>
              </a:tabLst>
            </a:pP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St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k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on 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v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ä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n </a:t>
            </a:r>
            <a:r>
              <a:rPr dirty="0" sz="3350" spc="-10">
                <a:solidFill>
                  <a:srgbClr val="5C5C5C"/>
                </a:solidFill>
                <a:latin typeface="Calibri"/>
                <a:cs typeface="Calibri"/>
              </a:rPr>
              <a:t>(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f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ta c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t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e 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g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5">
                <a:solidFill>
                  <a:srgbClr val="5C5C5C"/>
                </a:solidFill>
                <a:latin typeface="Calibri"/>
                <a:cs typeface="Calibri"/>
              </a:rPr>
              <a:t>l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b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k 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r>
              <a:rPr dirty="0" sz="3350" spc="-5">
                <a:solidFill>
                  <a:srgbClr val="5C5C5C"/>
                </a:solidFill>
                <a:latin typeface="Calibri"/>
                <a:cs typeface="Calibri"/>
              </a:rPr>
              <a:t>a</a:t>
            </a:r>
            <a:r>
              <a:rPr dirty="0" sz="3350">
                <a:solidFill>
                  <a:srgbClr val="5C5C5C"/>
                </a:solidFill>
                <a:latin typeface="Calibri"/>
                <a:cs typeface="Calibri"/>
              </a:rPr>
              <a:t>)</a:t>
            </a:r>
            <a:endParaRPr sz="33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0" cy="11308715"/>
          </a:xfrm>
          <a:custGeom>
            <a:avLst/>
            <a:gdLst/>
            <a:ahLst/>
            <a:cxnLst/>
            <a:rect l="l" t="t" r="r" b="b"/>
            <a:pathLst>
              <a:path w="0" h="11308715">
                <a:moveTo>
                  <a:pt x="0" y="11308554"/>
                </a:moveTo>
                <a:lnTo>
                  <a:pt x="0" y="0"/>
                </a:lnTo>
                <a:lnTo>
                  <a:pt x="0" y="113085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65522" y="9092817"/>
            <a:ext cx="1340740" cy="1322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84725" y="10546699"/>
            <a:ext cx="1641300" cy="187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839546" y="4570896"/>
            <a:ext cx="6177811" cy="24612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843724" y="6947321"/>
            <a:ext cx="6177811" cy="19095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99385" y="2124201"/>
            <a:ext cx="5026024" cy="50679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146270" y="1302623"/>
            <a:ext cx="1578153" cy="15781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0" y="0"/>
            <a:ext cx="20104100" cy="11308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14120">
              <a:lnSpc>
                <a:spcPct val="100000"/>
              </a:lnSpc>
              <a:tabLst>
                <a:tab pos="15096490" algn="l"/>
              </a:tabLst>
            </a:pPr>
            <a:r>
              <a:rPr dirty="0" sz="4450" spc="30">
                <a:solidFill>
                  <a:srgbClr val="5C5C5C"/>
                </a:solidFill>
                <a:latin typeface="Rockwell"/>
                <a:cs typeface="Rockwell"/>
              </a:rPr>
              <a:t>Alkompi</a:t>
            </a:r>
            <a:r>
              <a:rPr dirty="0" sz="4450">
                <a:solidFill>
                  <a:srgbClr val="5C5C5C"/>
                </a:solidFill>
                <a:latin typeface="Rockwell"/>
                <a:cs typeface="Rockwell"/>
              </a:rPr>
              <a:t>s</a:t>
            </a:r>
            <a:r>
              <a:rPr dirty="0" sz="4450" spc="60">
                <a:solidFill>
                  <a:srgbClr val="5C5C5C"/>
                </a:solidFill>
                <a:latin typeface="Rockwell"/>
                <a:cs typeface="Rockwell"/>
              </a:rPr>
              <a:t> </a:t>
            </a:r>
            <a:r>
              <a:rPr dirty="0" sz="4450">
                <a:solidFill>
                  <a:srgbClr val="5C5C5C"/>
                </a:solidFill>
                <a:latin typeface="Rockwell"/>
                <a:cs typeface="Rockwell"/>
              </a:rPr>
              <a:t>–</a:t>
            </a:r>
            <a:r>
              <a:rPr dirty="0" sz="4450" spc="60">
                <a:solidFill>
                  <a:srgbClr val="5C5C5C"/>
                </a:solidFill>
                <a:latin typeface="Rockwell"/>
                <a:cs typeface="Rockwell"/>
              </a:rPr>
              <a:t> </a:t>
            </a:r>
            <a:r>
              <a:rPr dirty="0" sz="4450" spc="25">
                <a:solidFill>
                  <a:srgbClr val="5C5C5C"/>
                </a:solidFill>
                <a:latin typeface="Rockwell"/>
                <a:cs typeface="Rockwell"/>
              </a:rPr>
              <a:t>Åre</a:t>
            </a:r>
            <a:r>
              <a:rPr dirty="0" sz="4450">
                <a:solidFill>
                  <a:srgbClr val="5C5C5C"/>
                </a:solidFill>
                <a:latin typeface="Rockwell"/>
                <a:cs typeface="Rockwell"/>
              </a:rPr>
              <a:t>t</a:t>
            </a:r>
            <a:r>
              <a:rPr dirty="0" sz="4450" spc="70">
                <a:solidFill>
                  <a:srgbClr val="5C5C5C"/>
                </a:solidFill>
                <a:latin typeface="Rockwell"/>
                <a:cs typeface="Rockwell"/>
              </a:rPr>
              <a:t> </a:t>
            </a:r>
            <a:r>
              <a:rPr dirty="0" sz="4450" spc="30">
                <a:solidFill>
                  <a:srgbClr val="5C5C5C"/>
                </a:solidFill>
                <a:latin typeface="Rockwell"/>
                <a:cs typeface="Rockwell"/>
              </a:rPr>
              <a:t>201</a:t>
            </a:r>
            <a:r>
              <a:rPr dirty="0" sz="4450">
                <a:solidFill>
                  <a:srgbClr val="5C5C5C"/>
                </a:solidFill>
                <a:latin typeface="Rockwell"/>
                <a:cs typeface="Rockwell"/>
              </a:rPr>
              <a:t>8	</a:t>
            </a:r>
            <a:r>
              <a:rPr dirty="0" baseline="-32956" sz="4425" spc="120" b="0">
                <a:solidFill>
                  <a:srgbClr val="5C5C5C"/>
                </a:solidFill>
                <a:latin typeface="Helvetica Neue"/>
                <a:cs typeface="Helvetica Neue"/>
              </a:rPr>
              <a:t>Störs</a:t>
            </a:r>
            <a:r>
              <a:rPr dirty="0" baseline="-32956" sz="4425" spc="52" b="0">
                <a:solidFill>
                  <a:srgbClr val="5C5C5C"/>
                </a:solidFill>
                <a:latin typeface="Helvetica Neue"/>
                <a:cs typeface="Helvetica Neue"/>
              </a:rPr>
              <a:t>t</a:t>
            </a:r>
            <a:r>
              <a:rPr dirty="0" baseline="-32956" sz="4425" spc="97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baseline="-32956" sz="4425" spc="135" b="0">
                <a:solidFill>
                  <a:srgbClr val="5C5C5C"/>
                </a:solidFill>
                <a:latin typeface="Helvetica Neue"/>
                <a:cs typeface="Helvetica Neue"/>
              </a:rPr>
              <a:t>på</a:t>
            </a:r>
            <a:endParaRPr baseline="-32956" sz="4425">
              <a:latin typeface="Helvetica Neue"/>
              <a:cs typeface="Helvetica Neue"/>
            </a:endParaRPr>
          </a:p>
          <a:p>
            <a:pPr marL="6272530">
              <a:lnSpc>
                <a:spcPct val="100000"/>
              </a:lnSpc>
              <a:spcBef>
                <a:spcPts val="3340"/>
              </a:spcBef>
              <a:tabLst>
                <a:tab pos="15096490" algn="l"/>
              </a:tabLst>
            </a:pPr>
            <a:r>
              <a:rPr dirty="0" sz="2950" spc="95" b="0">
                <a:solidFill>
                  <a:srgbClr val="5C5C5C"/>
                </a:solidFill>
                <a:latin typeface="Helvetica Neue"/>
                <a:cs typeface="Helvetica Neue"/>
              </a:rPr>
              <a:t>Vinnar</a:t>
            </a:r>
            <a:r>
              <a:rPr dirty="0" sz="2950" spc="75" b="0">
                <a:solidFill>
                  <a:srgbClr val="5C5C5C"/>
                </a:solidFill>
                <a:latin typeface="Helvetica Neue"/>
                <a:cs typeface="Helvetica Neue"/>
              </a:rPr>
              <a:t>e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120" b="0">
                <a:solidFill>
                  <a:srgbClr val="5C5C5C"/>
                </a:solidFill>
                <a:latin typeface="Helvetica Neue"/>
                <a:cs typeface="Helvetica Neue"/>
              </a:rPr>
              <a:t>a</a:t>
            </a:r>
            <a:r>
              <a:rPr dirty="0" sz="2950" spc="80" b="0">
                <a:solidFill>
                  <a:srgbClr val="5C5C5C"/>
                </a:solidFill>
                <a:latin typeface="Helvetica Neue"/>
                <a:cs typeface="Helvetica Neue"/>
              </a:rPr>
              <a:t>v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95" b="0">
                <a:solidFill>
                  <a:srgbClr val="5C5C5C"/>
                </a:solidFill>
                <a:latin typeface="Helvetica Neue"/>
                <a:cs typeface="Helvetica Neue"/>
              </a:rPr>
              <a:t>Ny</a:t>
            </a:r>
            <a:r>
              <a:rPr dirty="0" sz="2950" spc="60" b="0">
                <a:solidFill>
                  <a:srgbClr val="5C5C5C"/>
                </a:solidFill>
                <a:latin typeface="Helvetica Neue"/>
                <a:cs typeface="Helvetica Neue"/>
              </a:rPr>
              <a:t>a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95" b="0">
                <a:solidFill>
                  <a:srgbClr val="5C5C5C"/>
                </a:solidFill>
                <a:latin typeface="Helvetica Neue"/>
                <a:cs typeface="Helvetica Neue"/>
              </a:rPr>
              <a:t>journalistprise</a:t>
            </a:r>
            <a:r>
              <a:rPr dirty="0" sz="2950" spc="50" b="0">
                <a:solidFill>
                  <a:srgbClr val="5C5C5C"/>
                </a:solidFill>
                <a:latin typeface="Helvetica Neue"/>
                <a:cs typeface="Helvetica Neue"/>
              </a:rPr>
              <a:t>t</a:t>
            </a:r>
            <a:r>
              <a:rPr dirty="0" sz="2950" b="0">
                <a:solidFill>
                  <a:srgbClr val="5C5C5C"/>
                </a:solidFill>
                <a:latin typeface="Helvetica Neue"/>
                <a:cs typeface="Helvetica Neue"/>
              </a:rPr>
              <a:t>	</a:t>
            </a:r>
            <a:r>
              <a:rPr dirty="0" baseline="35781" sz="4425" spc="67" b="1">
                <a:solidFill>
                  <a:srgbClr val="5C5C5C"/>
                </a:solidFill>
                <a:latin typeface="Arial"/>
                <a:cs typeface="Arial"/>
              </a:rPr>
              <a:t>Faceboo</a:t>
            </a:r>
            <a:r>
              <a:rPr dirty="0" baseline="35781" sz="4425" spc="22" b="1">
                <a:solidFill>
                  <a:srgbClr val="5C5C5C"/>
                </a:solidFill>
                <a:latin typeface="Arial"/>
                <a:cs typeface="Arial"/>
              </a:rPr>
              <a:t>k</a:t>
            </a:r>
            <a:r>
              <a:rPr dirty="0" baseline="35781" sz="4425" spc="97" b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baseline="35781" sz="4425" spc="172" b="0">
                <a:solidFill>
                  <a:srgbClr val="5C5C5C"/>
                </a:solidFill>
                <a:latin typeface="Helvetica Neue"/>
                <a:cs typeface="Helvetica Neue"/>
              </a:rPr>
              <a:t>av</a:t>
            </a:r>
            <a:endParaRPr baseline="35781" sz="4425">
              <a:latin typeface="Helvetica Neue"/>
              <a:cs typeface="Helvetica Neue"/>
            </a:endParaRPr>
          </a:p>
          <a:p>
            <a:pPr marL="6272530">
              <a:lnSpc>
                <a:spcPct val="100000"/>
              </a:lnSpc>
              <a:spcBef>
                <a:spcPts val="5"/>
              </a:spcBef>
              <a:tabLst>
                <a:tab pos="15096490" algn="l"/>
              </a:tabLst>
            </a:pPr>
            <a:r>
              <a:rPr dirty="0" sz="2950" spc="30" b="0">
                <a:solidFill>
                  <a:srgbClr val="5C5C5C"/>
                </a:solidFill>
                <a:latin typeface="Helvetica Neue"/>
                <a:cs typeface="Helvetica Neue"/>
              </a:rPr>
              <a:t>2018</a:t>
            </a:r>
            <a:r>
              <a:rPr dirty="0" sz="2950" b="0">
                <a:solidFill>
                  <a:srgbClr val="5C5C5C"/>
                </a:solidFill>
                <a:latin typeface="Helvetica Neue"/>
                <a:cs typeface="Helvetica Neue"/>
              </a:rPr>
              <a:t>,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85" b="0">
                <a:solidFill>
                  <a:srgbClr val="5C5C5C"/>
                </a:solidFill>
                <a:latin typeface="Helvetica Neue"/>
                <a:cs typeface="Helvetica Neue"/>
              </a:rPr>
              <a:t>me</a:t>
            </a:r>
            <a:r>
              <a:rPr dirty="0" sz="2950" spc="50" b="0">
                <a:solidFill>
                  <a:srgbClr val="5C5C5C"/>
                </a:solidFill>
                <a:latin typeface="Helvetica Neue"/>
                <a:cs typeface="Helvetica Neue"/>
              </a:rPr>
              <a:t>d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100" b="0">
                <a:solidFill>
                  <a:srgbClr val="5C5C5C"/>
                </a:solidFill>
                <a:latin typeface="Helvetica Neue"/>
                <a:cs typeface="Helvetica Neue"/>
              </a:rPr>
              <a:t>juryn</a:t>
            </a:r>
            <a:r>
              <a:rPr dirty="0" sz="2950" spc="85" b="0">
                <a:solidFill>
                  <a:srgbClr val="5C5C5C"/>
                </a:solidFill>
                <a:latin typeface="Helvetica Neue"/>
                <a:cs typeface="Helvetica Neue"/>
              </a:rPr>
              <a:t>s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95" b="0">
                <a:solidFill>
                  <a:srgbClr val="5C5C5C"/>
                </a:solidFill>
                <a:latin typeface="Helvetica Neue"/>
                <a:cs typeface="Helvetica Neue"/>
              </a:rPr>
              <a:t>motivering</a:t>
            </a:r>
            <a:r>
              <a:rPr dirty="0" sz="2950" spc="40" b="0">
                <a:solidFill>
                  <a:srgbClr val="5C5C5C"/>
                </a:solidFill>
                <a:latin typeface="Helvetica Neue"/>
                <a:cs typeface="Helvetica Neue"/>
              </a:rPr>
              <a:t>:</a:t>
            </a:r>
            <a:r>
              <a:rPr dirty="0" sz="2950" b="0">
                <a:solidFill>
                  <a:srgbClr val="5C5C5C"/>
                </a:solidFill>
                <a:latin typeface="Helvetica Neue"/>
                <a:cs typeface="Helvetica Neue"/>
              </a:rPr>
              <a:t>	</a:t>
            </a:r>
            <a:r>
              <a:rPr dirty="0" baseline="35781" sz="4425" spc="150" b="0">
                <a:solidFill>
                  <a:srgbClr val="5C5C5C"/>
                </a:solidFill>
                <a:latin typeface="Helvetica Neue"/>
                <a:cs typeface="Helvetica Neue"/>
              </a:rPr>
              <a:t>all</a:t>
            </a:r>
            <a:r>
              <a:rPr dirty="0" baseline="35781" sz="4425" spc="179" b="0">
                <a:solidFill>
                  <a:srgbClr val="5C5C5C"/>
                </a:solidFill>
                <a:latin typeface="Helvetica Neue"/>
                <a:cs typeface="Helvetica Neue"/>
              </a:rPr>
              <a:t>a</a:t>
            </a:r>
            <a:r>
              <a:rPr dirty="0" baseline="35781" sz="4425" spc="97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baseline="35781" sz="4425" spc="127" b="0">
                <a:solidFill>
                  <a:srgbClr val="5C5C5C"/>
                </a:solidFill>
                <a:latin typeface="Helvetica Neue"/>
                <a:cs typeface="Helvetica Neue"/>
              </a:rPr>
              <a:t>svenska</a:t>
            </a:r>
            <a:endParaRPr baseline="35781" sz="4425">
              <a:latin typeface="Helvetica Neue"/>
              <a:cs typeface="Helvetica Neue"/>
            </a:endParaRPr>
          </a:p>
          <a:p>
            <a:pPr marL="6272530">
              <a:lnSpc>
                <a:spcPct val="100000"/>
              </a:lnSpc>
              <a:spcBef>
                <a:spcPts val="5"/>
              </a:spcBef>
              <a:tabLst>
                <a:tab pos="15096490" algn="l"/>
              </a:tabLst>
            </a:pPr>
            <a:r>
              <a:rPr dirty="0" sz="2950" spc="305" i="1">
                <a:solidFill>
                  <a:srgbClr val="5C5C5C"/>
                </a:solidFill>
                <a:latin typeface="Arial"/>
                <a:cs typeface="Arial"/>
              </a:rPr>
              <a:t>”</a:t>
            </a:r>
            <a:r>
              <a:rPr dirty="0" sz="2950" spc="45" i="1">
                <a:solidFill>
                  <a:srgbClr val="5C5C5C"/>
                </a:solidFill>
                <a:latin typeface="Arial"/>
                <a:cs typeface="Arial"/>
              </a:rPr>
              <a:t>Alkompi</a:t>
            </a:r>
            <a:r>
              <a:rPr dirty="0" sz="2950" spc="10" i="1">
                <a:solidFill>
                  <a:srgbClr val="5C5C5C"/>
                </a:solidFill>
                <a:latin typeface="Arial"/>
                <a:cs typeface="Arial"/>
              </a:rPr>
              <a:t>s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-40" i="1">
                <a:solidFill>
                  <a:srgbClr val="5C5C5C"/>
                </a:solidFill>
                <a:latin typeface="Arial"/>
                <a:cs typeface="Arial"/>
              </a:rPr>
              <a:t>ä</a:t>
            </a:r>
            <a:r>
              <a:rPr dirty="0" sz="2950" spc="-40" i="1">
                <a:solidFill>
                  <a:srgbClr val="5C5C5C"/>
                </a:solidFill>
                <a:latin typeface="Arial"/>
                <a:cs typeface="Arial"/>
              </a:rPr>
              <a:t>r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-5" i="1">
                <a:solidFill>
                  <a:srgbClr val="5C5C5C"/>
                </a:solidFill>
                <a:latin typeface="Arial"/>
                <a:cs typeface="Arial"/>
              </a:rPr>
              <a:t>e</a:t>
            </a:r>
            <a:r>
              <a:rPr dirty="0" sz="2950" spc="-35" i="1">
                <a:solidFill>
                  <a:srgbClr val="5C5C5C"/>
                </a:solidFill>
                <a:latin typeface="Arial"/>
                <a:cs typeface="Arial"/>
              </a:rPr>
              <a:t>n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40" i="1">
                <a:solidFill>
                  <a:srgbClr val="5C5C5C"/>
                </a:solidFill>
                <a:latin typeface="Arial"/>
                <a:cs typeface="Arial"/>
              </a:rPr>
              <a:t>brobyggar</a:t>
            </a:r>
            <a:r>
              <a:rPr dirty="0" sz="2950" spc="15" i="1">
                <a:solidFill>
                  <a:srgbClr val="5C5C5C"/>
                </a:solidFill>
                <a:latin typeface="Arial"/>
                <a:cs typeface="Arial"/>
              </a:rPr>
              <a:t>e</a:t>
            </a:r>
            <a:r>
              <a:rPr dirty="0" sz="2950" i="1">
                <a:solidFill>
                  <a:srgbClr val="5C5C5C"/>
                </a:solidFill>
                <a:latin typeface="Arial"/>
                <a:cs typeface="Arial"/>
              </a:rPr>
              <a:t>	</a:t>
            </a:r>
            <a:r>
              <a:rPr dirty="0" baseline="35781" sz="4425" spc="135" b="0">
                <a:solidFill>
                  <a:srgbClr val="5C5C5C"/>
                </a:solidFill>
                <a:latin typeface="Helvetica Neue"/>
                <a:cs typeface="Helvetica Neue"/>
              </a:rPr>
              <a:t>mediehu</a:t>
            </a:r>
            <a:r>
              <a:rPr dirty="0" baseline="35781" sz="4425" spc="82" b="0">
                <a:solidFill>
                  <a:srgbClr val="5C5C5C"/>
                </a:solidFill>
                <a:latin typeface="Helvetica Neue"/>
                <a:cs typeface="Helvetica Neue"/>
              </a:rPr>
              <a:t>s</a:t>
            </a:r>
            <a:r>
              <a:rPr dirty="0" baseline="35781" sz="4425" spc="97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baseline="35781" sz="4425" spc="127" b="0">
                <a:solidFill>
                  <a:srgbClr val="5C5C5C"/>
                </a:solidFill>
                <a:latin typeface="Helvetica Neue"/>
                <a:cs typeface="Helvetica Neue"/>
              </a:rPr>
              <a:t>med</a:t>
            </a:r>
            <a:endParaRPr baseline="35781" sz="4425">
              <a:latin typeface="Helvetica Neue"/>
              <a:cs typeface="Helvetica Neue"/>
            </a:endParaRPr>
          </a:p>
          <a:p>
            <a:pPr marL="6272530">
              <a:lnSpc>
                <a:spcPct val="100000"/>
              </a:lnSpc>
              <a:spcBef>
                <a:spcPts val="5"/>
              </a:spcBef>
              <a:tabLst>
                <a:tab pos="15096490" algn="l"/>
              </a:tabLst>
            </a:pPr>
            <a:r>
              <a:rPr dirty="0" sz="2950" spc="15" i="1">
                <a:solidFill>
                  <a:srgbClr val="5C5C5C"/>
                </a:solidFill>
                <a:latin typeface="Arial"/>
                <a:cs typeface="Arial"/>
              </a:rPr>
              <a:t>mella</a:t>
            </a:r>
            <a:r>
              <a:rPr dirty="0" sz="2950" spc="-20" i="1">
                <a:solidFill>
                  <a:srgbClr val="5C5C5C"/>
                </a:solidFill>
                <a:latin typeface="Arial"/>
                <a:cs typeface="Arial"/>
              </a:rPr>
              <a:t>n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i="1">
                <a:solidFill>
                  <a:srgbClr val="5C5C5C"/>
                </a:solidFill>
                <a:latin typeface="Arial"/>
                <a:cs typeface="Arial"/>
              </a:rPr>
              <a:t>nyanländ</a:t>
            </a:r>
            <a:r>
              <a:rPr dirty="0" sz="2950" spc="-35" i="1">
                <a:solidFill>
                  <a:srgbClr val="5C5C5C"/>
                </a:solidFill>
                <a:latin typeface="Arial"/>
                <a:cs typeface="Arial"/>
              </a:rPr>
              <a:t>a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90" i="1">
                <a:solidFill>
                  <a:srgbClr val="5C5C5C"/>
                </a:solidFill>
                <a:latin typeface="Arial"/>
                <a:cs typeface="Arial"/>
              </a:rPr>
              <a:t>oc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h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95" i="1">
                <a:solidFill>
                  <a:srgbClr val="5C5C5C"/>
                </a:solidFill>
                <a:latin typeface="Arial"/>
                <a:cs typeface="Arial"/>
              </a:rPr>
              <a:t>de</a:t>
            </a:r>
            <a:r>
              <a:rPr dirty="0" sz="2950" spc="30" i="1">
                <a:solidFill>
                  <a:srgbClr val="5C5C5C"/>
                </a:solidFill>
                <a:latin typeface="Arial"/>
                <a:cs typeface="Arial"/>
              </a:rPr>
              <a:t>t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-35" i="1">
                <a:solidFill>
                  <a:srgbClr val="5C5C5C"/>
                </a:solidFill>
                <a:latin typeface="Arial"/>
                <a:cs typeface="Arial"/>
              </a:rPr>
              <a:t>svensk</a:t>
            </a:r>
            <a:r>
              <a:rPr dirty="0" sz="2950" spc="-70" i="1">
                <a:solidFill>
                  <a:srgbClr val="5C5C5C"/>
                </a:solidFill>
                <a:latin typeface="Arial"/>
                <a:cs typeface="Arial"/>
              </a:rPr>
              <a:t>a</a:t>
            </a:r>
            <a:r>
              <a:rPr dirty="0" sz="2950" i="1">
                <a:solidFill>
                  <a:srgbClr val="5C5C5C"/>
                </a:solidFill>
                <a:latin typeface="Arial"/>
                <a:cs typeface="Arial"/>
              </a:rPr>
              <a:t>	</a:t>
            </a:r>
            <a:r>
              <a:rPr dirty="0" baseline="35781" sz="4425" spc="44" b="0">
                <a:solidFill>
                  <a:srgbClr val="5C5C5C"/>
                </a:solidFill>
                <a:latin typeface="Helvetica Neue"/>
                <a:cs typeface="Helvetica Neue"/>
              </a:rPr>
              <a:t>1,76</a:t>
            </a:r>
            <a:r>
              <a:rPr dirty="0" baseline="35781" sz="4425" b="0">
                <a:solidFill>
                  <a:srgbClr val="5C5C5C"/>
                </a:solidFill>
                <a:latin typeface="Helvetica Neue"/>
                <a:cs typeface="Helvetica Neue"/>
              </a:rPr>
              <a:t>+</a:t>
            </a:r>
            <a:r>
              <a:rPr dirty="0" baseline="35781" sz="4425" spc="97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baseline="35781" sz="4425" spc="150" b="0">
                <a:solidFill>
                  <a:srgbClr val="5C5C5C"/>
                </a:solidFill>
                <a:latin typeface="Helvetica Neue"/>
                <a:cs typeface="Helvetica Neue"/>
              </a:rPr>
              <a:t>miljoner</a:t>
            </a:r>
            <a:endParaRPr baseline="35781" sz="4425">
              <a:latin typeface="Helvetica Neue"/>
              <a:cs typeface="Helvetica Neue"/>
            </a:endParaRPr>
          </a:p>
          <a:p>
            <a:pPr marL="6272530">
              <a:lnSpc>
                <a:spcPct val="100000"/>
              </a:lnSpc>
              <a:spcBef>
                <a:spcPts val="5"/>
              </a:spcBef>
              <a:tabLst>
                <a:tab pos="15096490" algn="l"/>
              </a:tabLst>
            </a:pPr>
            <a:r>
              <a:rPr dirty="0" sz="2950" spc="15" i="1">
                <a:solidFill>
                  <a:srgbClr val="5C5C5C"/>
                </a:solidFill>
                <a:latin typeface="Arial"/>
                <a:cs typeface="Arial"/>
              </a:rPr>
              <a:t>samhället</a:t>
            </a:r>
            <a:r>
              <a:rPr dirty="0" sz="2950" spc="-10" i="1">
                <a:solidFill>
                  <a:srgbClr val="5C5C5C"/>
                </a:solidFill>
                <a:latin typeface="Arial"/>
                <a:cs typeface="Arial"/>
              </a:rPr>
              <a:t>.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30" i="1">
                <a:solidFill>
                  <a:srgbClr val="5C5C5C"/>
                </a:solidFill>
                <a:latin typeface="Arial"/>
                <a:cs typeface="Arial"/>
              </a:rPr>
              <a:t>Geno</a:t>
            </a:r>
            <a:r>
              <a:rPr dirty="0" sz="2950" i="1">
                <a:solidFill>
                  <a:srgbClr val="5C5C5C"/>
                </a:solidFill>
                <a:latin typeface="Arial"/>
                <a:cs typeface="Arial"/>
              </a:rPr>
              <a:t>m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-10" i="1">
                <a:solidFill>
                  <a:srgbClr val="5C5C5C"/>
                </a:solidFill>
                <a:latin typeface="Arial"/>
                <a:cs typeface="Arial"/>
              </a:rPr>
              <a:t>sin</a:t>
            </a:r>
            <a:r>
              <a:rPr dirty="0" sz="2950" spc="-50" i="1">
                <a:solidFill>
                  <a:srgbClr val="5C5C5C"/>
                </a:solidFill>
                <a:latin typeface="Arial"/>
                <a:cs typeface="Arial"/>
              </a:rPr>
              <a:t>a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30" i="1">
                <a:solidFill>
                  <a:srgbClr val="5C5C5C"/>
                </a:solidFill>
                <a:latin typeface="Arial"/>
                <a:cs typeface="Arial"/>
              </a:rPr>
              <a:t>nyhete</a:t>
            </a:r>
            <a:r>
              <a:rPr dirty="0" sz="2950" i="1">
                <a:solidFill>
                  <a:srgbClr val="5C5C5C"/>
                </a:solidFill>
                <a:latin typeface="Arial"/>
                <a:cs typeface="Arial"/>
              </a:rPr>
              <a:t>r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55" i="1">
                <a:solidFill>
                  <a:srgbClr val="5C5C5C"/>
                </a:solidFill>
                <a:latin typeface="Arial"/>
                <a:cs typeface="Arial"/>
              </a:rPr>
              <a:t>til</a:t>
            </a:r>
            <a:r>
              <a:rPr dirty="0" sz="2950" spc="25" i="1">
                <a:solidFill>
                  <a:srgbClr val="5C5C5C"/>
                </a:solidFill>
                <a:latin typeface="Arial"/>
                <a:cs typeface="Arial"/>
              </a:rPr>
              <a:t>l</a:t>
            </a:r>
            <a:r>
              <a:rPr dirty="0" sz="2950" i="1">
                <a:solidFill>
                  <a:srgbClr val="5C5C5C"/>
                </a:solidFill>
                <a:latin typeface="Arial"/>
                <a:cs typeface="Arial"/>
              </a:rPr>
              <a:t>	</a:t>
            </a:r>
            <a:r>
              <a:rPr dirty="0" baseline="35781" sz="4425" spc="150" b="0">
                <a:solidFill>
                  <a:srgbClr val="5C5C5C"/>
                </a:solidFill>
                <a:latin typeface="Helvetica Neue"/>
                <a:cs typeface="Helvetica Neue"/>
              </a:rPr>
              <a:t>följare</a:t>
            </a:r>
            <a:endParaRPr baseline="35781" sz="4425">
              <a:latin typeface="Helvetica Neue"/>
              <a:cs typeface="Helvetica Neue"/>
            </a:endParaRPr>
          </a:p>
          <a:p>
            <a:pPr marL="6272530" marR="9030970">
              <a:lnSpc>
                <a:spcPts val="3629"/>
              </a:lnSpc>
              <a:spcBef>
                <a:spcPts val="50"/>
              </a:spcBef>
            </a:pPr>
            <a:r>
              <a:rPr dirty="0" sz="2950" spc="-5" i="1">
                <a:solidFill>
                  <a:srgbClr val="5C5C5C"/>
                </a:solidFill>
                <a:latin typeface="Arial"/>
                <a:cs typeface="Arial"/>
              </a:rPr>
              <a:t>e</a:t>
            </a:r>
            <a:r>
              <a:rPr dirty="0" sz="2950" spc="-35" i="1">
                <a:solidFill>
                  <a:srgbClr val="5C5C5C"/>
                </a:solidFill>
                <a:latin typeface="Arial"/>
                <a:cs typeface="Arial"/>
              </a:rPr>
              <a:t>n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15" i="1">
                <a:solidFill>
                  <a:srgbClr val="5C5C5C"/>
                </a:solidFill>
                <a:latin typeface="Arial"/>
                <a:cs typeface="Arial"/>
              </a:rPr>
              <a:t>arabisktaland</a:t>
            </a:r>
            <a:r>
              <a:rPr dirty="0" sz="2950" spc="-20" i="1">
                <a:solidFill>
                  <a:srgbClr val="5C5C5C"/>
                </a:solidFill>
                <a:latin typeface="Arial"/>
                <a:cs typeface="Arial"/>
              </a:rPr>
              <a:t>e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55" i="1">
                <a:solidFill>
                  <a:srgbClr val="5C5C5C"/>
                </a:solidFill>
                <a:latin typeface="Arial"/>
                <a:cs typeface="Arial"/>
              </a:rPr>
              <a:t>publi</a:t>
            </a:r>
            <a:r>
              <a:rPr dirty="0" sz="2950" spc="25" i="1">
                <a:solidFill>
                  <a:srgbClr val="5C5C5C"/>
                </a:solidFill>
                <a:latin typeface="Arial"/>
                <a:cs typeface="Arial"/>
              </a:rPr>
              <a:t>k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i="1">
                <a:solidFill>
                  <a:srgbClr val="5C5C5C"/>
                </a:solidFill>
                <a:latin typeface="Arial"/>
                <a:cs typeface="Arial"/>
              </a:rPr>
              <a:t>har</a:t>
            </a:r>
            <a:r>
              <a:rPr dirty="0" sz="2950" spc="10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30" i="1">
                <a:solidFill>
                  <a:srgbClr val="5C5C5C"/>
                </a:solidFill>
                <a:latin typeface="Arial"/>
                <a:cs typeface="Arial"/>
              </a:rPr>
              <a:t>hundratusental</a:t>
            </a:r>
            <a:r>
              <a:rPr dirty="0" sz="2950" i="1">
                <a:solidFill>
                  <a:srgbClr val="5C5C5C"/>
                </a:solidFill>
                <a:latin typeface="Arial"/>
                <a:cs typeface="Arial"/>
              </a:rPr>
              <a:t>s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-25" i="1">
                <a:solidFill>
                  <a:srgbClr val="5C5C5C"/>
                </a:solidFill>
                <a:latin typeface="Arial"/>
                <a:cs typeface="Arial"/>
              </a:rPr>
              <a:t>läsar</a:t>
            </a:r>
            <a:r>
              <a:rPr dirty="0" sz="2950" spc="-70" i="1">
                <a:solidFill>
                  <a:srgbClr val="5C5C5C"/>
                </a:solidFill>
                <a:latin typeface="Arial"/>
                <a:cs typeface="Arial"/>
              </a:rPr>
              <a:t>e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70" i="1">
                <a:solidFill>
                  <a:srgbClr val="5C5C5C"/>
                </a:solidFill>
                <a:latin typeface="Arial"/>
                <a:cs typeface="Arial"/>
              </a:rPr>
              <a:t>fått</a:t>
            </a:r>
            <a:endParaRPr sz="2950">
              <a:latin typeface="Arial"/>
              <a:cs typeface="Arial"/>
            </a:endParaRPr>
          </a:p>
          <a:p>
            <a:pPr marL="6272530">
              <a:lnSpc>
                <a:spcPts val="3410"/>
              </a:lnSpc>
            </a:pPr>
            <a:r>
              <a:rPr dirty="0" sz="2950" spc="55" i="1">
                <a:solidFill>
                  <a:srgbClr val="5C5C5C"/>
                </a:solidFill>
                <a:latin typeface="Arial"/>
                <a:cs typeface="Arial"/>
              </a:rPr>
              <a:t>informatio</a:t>
            </a:r>
            <a:r>
              <a:rPr dirty="0" sz="2950" spc="30" i="1">
                <a:solidFill>
                  <a:srgbClr val="5C5C5C"/>
                </a:solidFill>
                <a:latin typeface="Arial"/>
                <a:cs typeface="Arial"/>
              </a:rPr>
              <a:t>n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90" i="1">
                <a:solidFill>
                  <a:srgbClr val="5C5C5C"/>
                </a:solidFill>
                <a:latin typeface="Arial"/>
                <a:cs typeface="Arial"/>
              </a:rPr>
              <a:t>oc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h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10" i="1">
                <a:solidFill>
                  <a:srgbClr val="5C5C5C"/>
                </a:solidFill>
                <a:latin typeface="Arial"/>
                <a:cs typeface="Arial"/>
              </a:rPr>
              <a:t>kunska</a:t>
            </a:r>
            <a:r>
              <a:rPr dirty="0" sz="2950" spc="-20" i="1">
                <a:solidFill>
                  <a:srgbClr val="5C5C5C"/>
                </a:solidFill>
                <a:latin typeface="Arial"/>
                <a:cs typeface="Arial"/>
              </a:rPr>
              <a:t>p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90" i="1">
                <a:solidFill>
                  <a:srgbClr val="5C5C5C"/>
                </a:solidFill>
                <a:latin typeface="Arial"/>
                <a:cs typeface="Arial"/>
              </a:rPr>
              <a:t>om</a:t>
            </a:r>
            <a:endParaRPr sz="2950">
              <a:latin typeface="Arial"/>
              <a:cs typeface="Arial"/>
            </a:endParaRPr>
          </a:p>
          <a:p>
            <a:pPr marL="6272530" marR="7971155">
              <a:lnSpc>
                <a:spcPct val="100000"/>
              </a:lnSpc>
              <a:spcBef>
                <a:spcPts val="5"/>
              </a:spcBef>
            </a:pPr>
            <a:r>
              <a:rPr dirty="0" sz="2950" spc="15" i="1">
                <a:solidFill>
                  <a:srgbClr val="5C5C5C"/>
                </a:solidFill>
                <a:latin typeface="Arial"/>
                <a:cs typeface="Arial"/>
              </a:rPr>
              <a:t>Sverige</a:t>
            </a:r>
            <a:r>
              <a:rPr dirty="0" sz="2950" spc="-10" i="1">
                <a:solidFill>
                  <a:srgbClr val="5C5C5C"/>
                </a:solidFill>
                <a:latin typeface="Arial"/>
                <a:cs typeface="Arial"/>
              </a:rPr>
              <a:t>.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30" i="1">
                <a:solidFill>
                  <a:srgbClr val="5C5C5C"/>
                </a:solidFill>
                <a:latin typeface="Arial"/>
                <a:cs typeface="Arial"/>
              </a:rPr>
              <a:t>A</a:t>
            </a:r>
            <a:r>
              <a:rPr dirty="0" sz="2950" i="1">
                <a:solidFill>
                  <a:srgbClr val="5C5C5C"/>
                </a:solidFill>
                <a:latin typeface="Arial"/>
                <a:cs typeface="Arial"/>
              </a:rPr>
              <a:t>l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60" i="1">
                <a:solidFill>
                  <a:srgbClr val="5C5C5C"/>
                </a:solidFill>
                <a:latin typeface="Arial"/>
                <a:cs typeface="Arial"/>
              </a:rPr>
              <a:t>Kompi</a:t>
            </a:r>
            <a:r>
              <a:rPr dirty="0" sz="2950" spc="25" i="1">
                <a:solidFill>
                  <a:srgbClr val="5C5C5C"/>
                </a:solidFill>
                <a:latin typeface="Arial"/>
                <a:cs typeface="Arial"/>
              </a:rPr>
              <a:t>s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15" i="1">
                <a:solidFill>
                  <a:srgbClr val="5C5C5C"/>
                </a:solidFill>
                <a:latin typeface="Arial"/>
                <a:cs typeface="Arial"/>
              </a:rPr>
              <a:t>engagerar</a:t>
            </a:r>
            <a:r>
              <a:rPr dirty="0" sz="2950" spc="-10" i="1">
                <a:solidFill>
                  <a:srgbClr val="5C5C5C"/>
                </a:solidFill>
                <a:latin typeface="Arial"/>
                <a:cs typeface="Arial"/>
              </a:rPr>
              <a:t>,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i="1">
                <a:solidFill>
                  <a:srgbClr val="5C5C5C"/>
                </a:solidFill>
                <a:latin typeface="Arial"/>
                <a:cs typeface="Arial"/>
              </a:rPr>
              <a:t>når</a:t>
            </a:r>
            <a:r>
              <a:rPr dirty="0" sz="2950" spc="10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110" i="1">
                <a:solidFill>
                  <a:srgbClr val="5C5C5C"/>
                </a:solidFill>
                <a:latin typeface="Arial"/>
                <a:cs typeface="Arial"/>
              </a:rPr>
              <a:t>u</a:t>
            </a:r>
            <a:r>
              <a:rPr dirty="0" sz="2950" spc="40" i="1">
                <a:solidFill>
                  <a:srgbClr val="5C5C5C"/>
                </a:solidFill>
                <a:latin typeface="Arial"/>
                <a:cs typeface="Arial"/>
              </a:rPr>
              <a:t>t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90" i="1">
                <a:solidFill>
                  <a:srgbClr val="5C5C5C"/>
                </a:solidFill>
                <a:latin typeface="Arial"/>
                <a:cs typeface="Arial"/>
              </a:rPr>
              <a:t>oc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h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60" i="1">
                <a:solidFill>
                  <a:srgbClr val="5C5C5C"/>
                </a:solidFill>
                <a:latin typeface="Arial"/>
                <a:cs typeface="Arial"/>
              </a:rPr>
              <a:t>öppna</a:t>
            </a:r>
            <a:r>
              <a:rPr dirty="0" sz="2950" spc="15" i="1">
                <a:solidFill>
                  <a:srgbClr val="5C5C5C"/>
                </a:solidFill>
                <a:latin typeface="Arial"/>
                <a:cs typeface="Arial"/>
              </a:rPr>
              <a:t>r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40" i="1">
                <a:solidFill>
                  <a:srgbClr val="5C5C5C"/>
                </a:solidFill>
                <a:latin typeface="Arial"/>
                <a:cs typeface="Arial"/>
              </a:rPr>
              <a:t>dörra</a:t>
            </a:r>
            <a:r>
              <a:rPr dirty="0" sz="2950" spc="5" i="1">
                <a:solidFill>
                  <a:srgbClr val="5C5C5C"/>
                </a:solidFill>
                <a:latin typeface="Arial"/>
                <a:cs typeface="Arial"/>
              </a:rPr>
              <a:t>r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45" i="1">
                <a:solidFill>
                  <a:srgbClr val="5C5C5C"/>
                </a:solidFill>
                <a:latin typeface="Arial"/>
                <a:cs typeface="Arial"/>
              </a:rPr>
              <a:t>som</a:t>
            </a:r>
            <a:endParaRPr sz="2950">
              <a:latin typeface="Arial"/>
              <a:cs typeface="Arial"/>
            </a:endParaRPr>
          </a:p>
          <a:p>
            <a:pPr marL="6272530">
              <a:lnSpc>
                <a:spcPct val="100000"/>
              </a:lnSpc>
              <a:spcBef>
                <a:spcPts val="85"/>
              </a:spcBef>
            </a:pPr>
            <a:r>
              <a:rPr dirty="0" sz="2950" spc="30" i="1">
                <a:solidFill>
                  <a:srgbClr val="5C5C5C"/>
                </a:solidFill>
                <a:latin typeface="Arial"/>
                <a:cs typeface="Arial"/>
              </a:rPr>
              <a:t>underlätta</a:t>
            </a:r>
            <a:r>
              <a:rPr dirty="0" sz="2950" i="1">
                <a:solidFill>
                  <a:srgbClr val="5C5C5C"/>
                </a:solidFill>
                <a:latin typeface="Arial"/>
                <a:cs typeface="Arial"/>
              </a:rPr>
              <a:t>r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fö</a:t>
            </a:r>
            <a:r>
              <a:rPr dirty="0" sz="2950" spc="25" i="1">
                <a:solidFill>
                  <a:srgbClr val="5C5C5C"/>
                </a:solidFill>
                <a:latin typeface="Arial"/>
                <a:cs typeface="Arial"/>
              </a:rPr>
              <a:t>r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65" i="1">
                <a:solidFill>
                  <a:srgbClr val="5C5C5C"/>
                </a:solidFill>
                <a:latin typeface="Arial"/>
                <a:cs typeface="Arial"/>
              </a:rPr>
              <a:t>integration.”</a:t>
            </a:r>
            <a:endParaRPr sz="2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3950">
              <a:latin typeface="Times New Roman"/>
              <a:cs typeface="Times New Roman"/>
            </a:endParaRPr>
          </a:p>
          <a:p>
            <a:pPr marL="3364865" marR="10494645">
              <a:lnSpc>
                <a:spcPct val="100000"/>
              </a:lnSpc>
            </a:pPr>
            <a:r>
              <a:rPr dirty="0" sz="2950" spc="30" b="1">
                <a:solidFill>
                  <a:srgbClr val="5C5C5C"/>
                </a:solidFill>
                <a:latin typeface="Arial"/>
                <a:cs typeface="Arial"/>
              </a:rPr>
              <a:t>#JallaRöst</a:t>
            </a:r>
            <a:r>
              <a:rPr dirty="0" sz="2950" b="1">
                <a:solidFill>
                  <a:srgbClr val="5C5C5C"/>
                </a:solidFill>
                <a:latin typeface="Arial"/>
                <a:cs typeface="Arial"/>
              </a:rPr>
              <a:t>a</a:t>
            </a:r>
            <a:r>
              <a:rPr dirty="0" sz="2950" spc="70" b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95" b="0">
                <a:solidFill>
                  <a:srgbClr val="5C5C5C"/>
                </a:solidFill>
                <a:latin typeface="Helvetica Neue"/>
                <a:cs typeface="Helvetica Neue"/>
              </a:rPr>
              <a:t>kampan</a:t>
            </a:r>
            <a:r>
              <a:rPr dirty="0" sz="2950" spc="20" b="0">
                <a:solidFill>
                  <a:srgbClr val="5C5C5C"/>
                </a:solidFill>
                <a:latin typeface="Helvetica Neue"/>
                <a:cs typeface="Helvetica Neue"/>
              </a:rPr>
              <a:t>j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85" b="0">
                <a:solidFill>
                  <a:srgbClr val="5C5C5C"/>
                </a:solidFill>
                <a:latin typeface="Helvetica Neue"/>
                <a:cs typeface="Helvetica Neue"/>
              </a:rPr>
              <a:t>me</a:t>
            </a:r>
            <a:r>
              <a:rPr dirty="0" sz="2950" spc="50" b="0">
                <a:solidFill>
                  <a:srgbClr val="5C5C5C"/>
                </a:solidFill>
                <a:latin typeface="Helvetica Neue"/>
                <a:cs typeface="Helvetica Neue"/>
              </a:rPr>
              <a:t>d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80" b="0">
                <a:solidFill>
                  <a:srgbClr val="5C5C5C"/>
                </a:solidFill>
                <a:latin typeface="Helvetica Neue"/>
                <a:cs typeface="Helvetica Neue"/>
              </a:rPr>
              <a:t>stö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d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100" b="0">
                <a:solidFill>
                  <a:srgbClr val="5C5C5C"/>
                </a:solidFill>
                <a:latin typeface="Helvetica Neue"/>
                <a:cs typeface="Helvetica Neue"/>
              </a:rPr>
              <a:t>från</a:t>
            </a:r>
            <a:r>
              <a:rPr dirty="0" sz="2950" spc="7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90" b="0">
                <a:solidFill>
                  <a:srgbClr val="5C5C5C"/>
                </a:solidFill>
                <a:latin typeface="Helvetica Neue"/>
                <a:cs typeface="Helvetica Neue"/>
              </a:rPr>
              <a:t>Postkodsstiftelse</a:t>
            </a:r>
            <a:r>
              <a:rPr dirty="0" sz="2950" spc="75" b="0">
                <a:solidFill>
                  <a:srgbClr val="5C5C5C"/>
                </a:solidFill>
                <a:latin typeface="Helvetica Neue"/>
                <a:cs typeface="Helvetica Neue"/>
              </a:rPr>
              <a:t>n</a:t>
            </a:r>
            <a:r>
              <a:rPr dirty="0" sz="2950" spc="70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110" b="0">
                <a:solidFill>
                  <a:srgbClr val="5C5C5C"/>
                </a:solidFill>
                <a:latin typeface="Helvetica Neue"/>
                <a:cs typeface="Helvetica Neue"/>
              </a:rPr>
              <a:t>fö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r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90" b="0">
                <a:solidFill>
                  <a:srgbClr val="5C5C5C"/>
                </a:solidFill>
                <a:latin typeface="Helvetica Neue"/>
                <a:cs typeface="Helvetica Neue"/>
              </a:rPr>
              <a:t>at</a:t>
            </a:r>
            <a:r>
              <a:rPr dirty="0" sz="2950" spc="40" b="0">
                <a:solidFill>
                  <a:srgbClr val="5C5C5C"/>
                </a:solidFill>
                <a:latin typeface="Helvetica Neue"/>
                <a:cs typeface="Helvetica Neue"/>
              </a:rPr>
              <a:t>t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90" b="0">
                <a:solidFill>
                  <a:srgbClr val="5C5C5C"/>
                </a:solidFill>
                <a:latin typeface="Helvetica Neue"/>
                <a:cs typeface="Helvetica Neue"/>
              </a:rPr>
              <a:t>öka</a:t>
            </a:r>
            <a:endParaRPr sz="2950">
              <a:latin typeface="Helvetica Neue"/>
              <a:cs typeface="Helvetica Neue"/>
            </a:endParaRPr>
          </a:p>
          <a:p>
            <a:pPr marL="3364865">
              <a:lnSpc>
                <a:spcPts val="3320"/>
              </a:lnSpc>
              <a:spcBef>
                <a:spcPts val="5"/>
              </a:spcBef>
            </a:pPr>
            <a:r>
              <a:rPr dirty="0" sz="2950" spc="95" b="0">
                <a:solidFill>
                  <a:srgbClr val="5C5C5C"/>
                </a:solidFill>
                <a:latin typeface="Helvetica Neue"/>
                <a:cs typeface="Helvetica Neue"/>
              </a:rPr>
              <a:t>valdeltagande</a:t>
            </a:r>
            <a:r>
              <a:rPr dirty="0" sz="2950" spc="40" b="0">
                <a:solidFill>
                  <a:srgbClr val="5C5C5C"/>
                </a:solidFill>
                <a:latin typeface="Helvetica Neue"/>
                <a:cs typeface="Helvetica Neue"/>
              </a:rPr>
              <a:t>t</a:t>
            </a:r>
            <a:r>
              <a:rPr dirty="0" sz="2950" spc="70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95" b="0">
                <a:solidFill>
                  <a:srgbClr val="5C5C5C"/>
                </a:solidFill>
                <a:latin typeface="Helvetica Neue"/>
                <a:cs typeface="Helvetica Neue"/>
              </a:rPr>
              <a:t>blan</a:t>
            </a:r>
            <a:r>
              <a:rPr dirty="0" sz="2950" spc="80" b="0">
                <a:solidFill>
                  <a:srgbClr val="5C5C5C"/>
                </a:solidFill>
                <a:latin typeface="Helvetica Neue"/>
                <a:cs typeface="Helvetica Neue"/>
              </a:rPr>
              <a:t>d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95" b="0">
                <a:solidFill>
                  <a:srgbClr val="5C5C5C"/>
                </a:solidFill>
                <a:latin typeface="Helvetica Neue"/>
                <a:cs typeface="Helvetica Neue"/>
              </a:rPr>
              <a:t>utrikesfödda</a:t>
            </a:r>
            <a:endParaRPr sz="2950">
              <a:latin typeface="Helvetica Neue"/>
              <a:cs typeface="Helvetica Neue"/>
            </a:endParaRPr>
          </a:p>
          <a:p>
            <a:pPr marL="12845415" indent="-9481185">
              <a:lnSpc>
                <a:spcPts val="3320"/>
              </a:lnSpc>
              <a:tabLst>
                <a:tab pos="12845415" algn="l"/>
              </a:tabLst>
            </a:pPr>
            <a:r>
              <a:rPr dirty="0" baseline="-8474" sz="4425" spc="127" b="0">
                <a:solidFill>
                  <a:srgbClr val="5C5C5C"/>
                </a:solidFill>
                <a:latin typeface="Helvetica Neue"/>
                <a:cs typeface="Helvetica Neue"/>
              </a:rPr>
              <a:t>persone</a:t>
            </a:r>
            <a:r>
              <a:rPr dirty="0" baseline="-8474" sz="4425" spc="52" b="0">
                <a:solidFill>
                  <a:srgbClr val="5C5C5C"/>
                </a:solidFill>
                <a:latin typeface="Helvetica Neue"/>
                <a:cs typeface="Helvetica Neue"/>
              </a:rPr>
              <a:t>r</a:t>
            </a:r>
            <a:r>
              <a:rPr dirty="0" baseline="-8474" sz="4425" spc="97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baseline="-8474" sz="4425" spc="157" b="0">
                <a:solidFill>
                  <a:srgbClr val="5C5C5C"/>
                </a:solidFill>
                <a:latin typeface="Helvetica Neue"/>
                <a:cs typeface="Helvetica Neue"/>
              </a:rPr>
              <a:t>i</a:t>
            </a:r>
            <a:r>
              <a:rPr dirty="0" baseline="-8474" sz="4425" spc="97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baseline="-8474" sz="4425" spc="142" b="0">
                <a:solidFill>
                  <a:srgbClr val="5C5C5C"/>
                </a:solidFill>
                <a:latin typeface="Helvetica Neue"/>
                <a:cs typeface="Helvetica Neue"/>
              </a:rPr>
              <a:t>Sverig</a:t>
            </a:r>
            <a:r>
              <a:rPr dirty="0" baseline="-8474" sz="4425" spc="112" b="0">
                <a:solidFill>
                  <a:srgbClr val="5C5C5C"/>
                </a:solidFill>
                <a:latin typeface="Helvetica Neue"/>
                <a:cs typeface="Helvetica Neue"/>
              </a:rPr>
              <a:t>e</a:t>
            </a:r>
            <a:r>
              <a:rPr dirty="0" baseline="-8474" sz="4425" b="0">
                <a:solidFill>
                  <a:srgbClr val="5C5C5C"/>
                </a:solidFill>
                <a:latin typeface="Helvetica Neue"/>
                <a:cs typeface="Helvetica Neue"/>
              </a:rPr>
              <a:t>	</a:t>
            </a:r>
            <a:r>
              <a:rPr dirty="0" sz="2950" spc="45" b="1">
                <a:solidFill>
                  <a:srgbClr val="5C5C5C"/>
                </a:solidFill>
                <a:latin typeface="Arial"/>
                <a:cs typeface="Arial"/>
              </a:rPr>
              <a:t>Podcas</a:t>
            </a:r>
            <a:r>
              <a:rPr dirty="0" sz="2950" spc="5" b="1">
                <a:solidFill>
                  <a:srgbClr val="5C5C5C"/>
                </a:solidFill>
                <a:latin typeface="Arial"/>
                <a:cs typeface="Arial"/>
              </a:rPr>
              <a:t>t</a:t>
            </a:r>
            <a:r>
              <a:rPr dirty="0" sz="2950" spc="65" b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2950" spc="85" b="0">
                <a:solidFill>
                  <a:srgbClr val="5C5C5C"/>
                </a:solidFill>
                <a:latin typeface="Helvetica Neue"/>
                <a:cs typeface="Helvetica Neue"/>
              </a:rPr>
              <a:t>me</a:t>
            </a:r>
            <a:r>
              <a:rPr dirty="0" sz="2950" spc="50" b="0">
                <a:solidFill>
                  <a:srgbClr val="5C5C5C"/>
                </a:solidFill>
                <a:latin typeface="Helvetica Neue"/>
                <a:cs typeface="Helvetica Neue"/>
              </a:rPr>
              <a:t>d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100" b="0">
                <a:solidFill>
                  <a:srgbClr val="5C5C5C"/>
                </a:solidFill>
                <a:latin typeface="Helvetica Neue"/>
                <a:cs typeface="Helvetica Neue"/>
              </a:rPr>
              <a:t>Cisio</a:t>
            </a:r>
            <a:r>
              <a:rPr dirty="0" sz="2950" spc="95" b="0">
                <a:solidFill>
                  <a:srgbClr val="5C5C5C"/>
                </a:solidFill>
                <a:latin typeface="Helvetica Neue"/>
                <a:cs typeface="Helvetica Neue"/>
              </a:rPr>
              <a:t>n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75" b="0">
                <a:solidFill>
                  <a:srgbClr val="5C5C5C"/>
                </a:solidFill>
                <a:latin typeface="Helvetica Neue"/>
                <a:cs typeface="Helvetica Neue"/>
              </a:rPr>
              <a:t>o</a:t>
            </a:r>
            <a:r>
              <a:rPr dirty="0" sz="2950" spc="70" b="0">
                <a:solidFill>
                  <a:srgbClr val="5C5C5C"/>
                </a:solidFill>
                <a:latin typeface="Helvetica Neue"/>
                <a:cs typeface="Helvetica Neue"/>
              </a:rPr>
              <a:t>m</a:t>
            </a:r>
            <a:r>
              <a:rPr dirty="0" sz="2950" spc="65" b="0">
                <a:solidFill>
                  <a:srgbClr val="5C5C5C"/>
                </a:solidFill>
                <a:latin typeface="Helvetica Neue"/>
                <a:cs typeface="Helvetica Neue"/>
              </a:rPr>
              <a:t> </a:t>
            </a:r>
            <a:r>
              <a:rPr dirty="0" sz="2950" spc="90" b="0">
                <a:solidFill>
                  <a:srgbClr val="5C5C5C"/>
                </a:solidFill>
                <a:latin typeface="Helvetica Neue"/>
                <a:cs typeface="Helvetica Neue"/>
              </a:rPr>
              <a:t>mångkulturell</a:t>
            </a:r>
            <a:endParaRPr sz="2950">
              <a:latin typeface="Helvetica Neue"/>
              <a:cs typeface="Helvetica Neue"/>
            </a:endParaRPr>
          </a:p>
          <a:p>
            <a:pPr marL="12845415">
              <a:lnSpc>
                <a:spcPts val="2810"/>
              </a:lnSpc>
              <a:spcBef>
                <a:spcPts val="5"/>
              </a:spcBef>
            </a:pPr>
            <a:r>
              <a:rPr dirty="0" sz="2950" spc="85" b="0">
                <a:solidFill>
                  <a:srgbClr val="5C5C5C"/>
                </a:solidFill>
                <a:latin typeface="Helvetica Neue"/>
                <a:cs typeface="Helvetica Neue"/>
              </a:rPr>
              <a:t>kommunikation</a:t>
            </a:r>
            <a:endParaRPr sz="2950">
              <a:latin typeface="Helvetica Neue"/>
              <a:cs typeface="Helvetica Neue"/>
            </a:endParaRPr>
          </a:p>
          <a:p>
            <a:pPr marL="3364865">
              <a:lnSpc>
                <a:spcPts val="3229"/>
              </a:lnSpc>
            </a:pPr>
            <a:r>
              <a:rPr dirty="0" sz="3300" spc="100" b="0">
                <a:solidFill>
                  <a:srgbClr val="0000FF"/>
                </a:solidFill>
                <a:latin typeface="Helvetica Neue"/>
                <a:cs typeface="Helvetica Neue"/>
              </a:rPr>
              <a:t>Intervj</a:t>
            </a:r>
            <a:r>
              <a:rPr dirty="0" sz="3300" spc="105" b="0">
                <a:solidFill>
                  <a:srgbClr val="0000FF"/>
                </a:solidFill>
                <a:latin typeface="Helvetica Neue"/>
                <a:cs typeface="Helvetica Neue"/>
              </a:rPr>
              <a:t>u</a:t>
            </a:r>
            <a:r>
              <a:rPr dirty="0" sz="3300" spc="60" b="0">
                <a:solidFill>
                  <a:srgbClr val="0000FF"/>
                </a:solidFill>
                <a:latin typeface="Helvetica Neue"/>
                <a:cs typeface="Helvetica Neue"/>
              </a:rPr>
              <a:t> </a:t>
            </a:r>
            <a:r>
              <a:rPr dirty="0" sz="3300" spc="70" b="0">
                <a:solidFill>
                  <a:srgbClr val="0000FF"/>
                </a:solidFill>
                <a:latin typeface="Helvetica Neue"/>
                <a:cs typeface="Helvetica Neue"/>
              </a:rPr>
              <a:t>me</a:t>
            </a:r>
            <a:r>
              <a:rPr dirty="0" sz="3300" spc="35" b="0">
                <a:solidFill>
                  <a:srgbClr val="0000FF"/>
                </a:solidFill>
                <a:latin typeface="Helvetica Neue"/>
                <a:cs typeface="Helvetica Neue"/>
              </a:rPr>
              <a:t>d</a:t>
            </a:r>
            <a:r>
              <a:rPr dirty="0" sz="3300" spc="60" b="0">
                <a:solidFill>
                  <a:srgbClr val="0000FF"/>
                </a:solidFill>
                <a:latin typeface="Helvetica Neue"/>
                <a:cs typeface="Helvetica Neue"/>
              </a:rPr>
              <a:t> </a:t>
            </a:r>
            <a:r>
              <a:rPr dirty="0" sz="3300" spc="45" b="0">
                <a:solidFill>
                  <a:srgbClr val="0000FF"/>
                </a:solidFill>
                <a:latin typeface="Helvetica Neue"/>
                <a:cs typeface="Helvetica Neue"/>
              </a:rPr>
              <a:t>P4</a:t>
            </a:r>
            <a:endParaRPr sz="3300">
              <a:latin typeface="Helvetica Neue"/>
              <a:cs typeface="Helvetica Neu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0"/>
                </a:moveTo>
                <a:lnTo>
                  <a:pt x="20104099" y="0"/>
                </a:lnTo>
                <a:lnTo>
                  <a:pt x="20104099" y="11308554"/>
                </a:lnTo>
                <a:lnTo>
                  <a:pt x="0" y="1130855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59761" y="0"/>
            <a:ext cx="7998013" cy="112989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583" rIns="0" bIns="0" rtlCol="0" vert="horz">
            <a:spAutoFit/>
          </a:bodyPr>
          <a:lstStyle/>
          <a:p>
            <a:pPr marL="8925560">
              <a:lnSpc>
                <a:spcPct val="100000"/>
              </a:lnSpc>
            </a:pPr>
            <a:r>
              <a:rPr dirty="0" sz="5350" spc="30" b="0">
                <a:solidFill>
                  <a:srgbClr val="5C5C5C"/>
                </a:solidFill>
                <a:latin typeface="Rockwell"/>
                <a:cs typeface="Rockwell"/>
              </a:rPr>
              <a:t>Papperstidning</a:t>
            </a:r>
            <a:endParaRPr sz="5350">
              <a:latin typeface="Rockwell"/>
              <a:cs typeface="Rockwel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046390" y="2227023"/>
            <a:ext cx="6683375" cy="4371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35940" indent="-523240">
              <a:lnSpc>
                <a:spcPct val="100000"/>
              </a:lnSpc>
              <a:buClr>
                <a:srgbClr val="5C5C5C"/>
              </a:buClr>
              <a:buSzPct val="74324"/>
              <a:buFont typeface="Arial"/>
              <a:buChar char="•"/>
              <a:tabLst>
                <a:tab pos="536575" algn="l"/>
              </a:tabLst>
            </a:pP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Månads</a:t>
            </a:r>
            <a:r>
              <a:rPr dirty="0" sz="3700" spc="335">
                <a:solidFill>
                  <a:srgbClr val="5C5C5C"/>
                </a:solidFill>
                <a:latin typeface="Calibri"/>
                <a:cs typeface="Calibri"/>
              </a:rPr>
              <a:t>?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dning, 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1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2 n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/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år</a:t>
            </a:r>
            <a:endParaRPr sz="3700">
              <a:latin typeface="Calibri"/>
              <a:cs typeface="Calibri"/>
            </a:endParaRPr>
          </a:p>
          <a:p>
            <a:pPr marL="535940" indent="-523240">
              <a:lnSpc>
                <a:spcPct val="100000"/>
              </a:lnSpc>
              <a:spcBef>
                <a:spcPts val="2070"/>
              </a:spcBef>
              <a:buClr>
                <a:srgbClr val="5C5C5C"/>
              </a:buClr>
              <a:buSzPct val="74324"/>
              <a:buFont typeface="Arial"/>
              <a:buChar char="•"/>
              <a:tabLst>
                <a:tab pos="536575" algn="l"/>
              </a:tabLst>
            </a:pP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K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stnadsf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i</a:t>
            </a:r>
            <a:endParaRPr sz="3700">
              <a:latin typeface="Calibri"/>
              <a:cs typeface="Calibri"/>
            </a:endParaRPr>
          </a:p>
          <a:p>
            <a:pPr marL="535940" indent="-523240">
              <a:lnSpc>
                <a:spcPct val="100000"/>
              </a:lnSpc>
              <a:spcBef>
                <a:spcPts val="2070"/>
              </a:spcBef>
              <a:buClr>
                <a:srgbClr val="5C5C5C"/>
              </a:buClr>
              <a:buSzPct val="74324"/>
              <a:buFont typeface="Arial"/>
              <a:buChar char="•"/>
              <a:tabLst>
                <a:tab pos="536575" algn="l"/>
              </a:tabLst>
            </a:pP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Upplaga: 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2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0 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0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0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0 ex</a:t>
            </a:r>
            <a:endParaRPr sz="3700">
              <a:latin typeface="Calibri"/>
              <a:cs typeface="Calibri"/>
            </a:endParaRPr>
          </a:p>
          <a:p>
            <a:pPr marL="535940" marR="5080" indent="-523240">
              <a:lnSpc>
                <a:spcPct val="100299"/>
              </a:lnSpc>
              <a:spcBef>
                <a:spcPts val="2060"/>
              </a:spcBef>
              <a:buClr>
                <a:srgbClr val="5C5C5C"/>
              </a:buClr>
              <a:buSzPct val="74324"/>
              <a:buFont typeface="Arial"/>
              <a:buChar char="•"/>
              <a:tabLst>
                <a:tab pos="536575" algn="l"/>
              </a:tabLst>
            </a:pP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P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enu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e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ante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: p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ivatpe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s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ne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,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 bibli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o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tek, kultu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cent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u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, 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.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m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.</a:t>
            </a:r>
            <a:endParaRPr sz="3700">
              <a:latin typeface="Calibri"/>
              <a:cs typeface="Calibri"/>
            </a:endParaRPr>
          </a:p>
          <a:p>
            <a:pPr marL="535940" indent="-523240">
              <a:lnSpc>
                <a:spcPct val="100000"/>
              </a:lnSpc>
              <a:spcBef>
                <a:spcPts val="2070"/>
              </a:spcBef>
              <a:buClr>
                <a:srgbClr val="5C5C5C"/>
              </a:buClr>
              <a:buSzPct val="74324"/>
              <a:buFont typeface="Arial"/>
              <a:buChar char="•"/>
              <a:tabLst>
                <a:tab pos="536575" algn="l"/>
              </a:tabLst>
            </a:pP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D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ist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ibue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as 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ö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ver hela Sve</a:t>
            </a:r>
            <a:r>
              <a:rPr dirty="0" sz="3700" spc="-5">
                <a:solidFill>
                  <a:srgbClr val="5C5C5C"/>
                </a:solidFill>
                <a:latin typeface="Calibri"/>
                <a:cs typeface="Calibri"/>
              </a:rPr>
              <a:t>r</a:t>
            </a:r>
            <a:r>
              <a:rPr dirty="0" sz="3700">
                <a:solidFill>
                  <a:srgbClr val="5C5C5C"/>
                </a:solidFill>
                <a:latin typeface="Calibri"/>
                <a:cs typeface="Calibri"/>
              </a:rPr>
              <a:t>ige.</a:t>
            </a:r>
            <a:endParaRPr sz="3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2020-02-08T16:37:40Z</dcterms:created>
  <dcterms:modified xsi:type="dcterms:W3CDTF">2020-02-08T16:37:40Z</dcterms:modified>
</cp:coreProperties>
</file>